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  <p:sldId id="32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1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0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2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2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1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2226-8BA0-49E7-9622-C44A4125AFE3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9614" y="108690"/>
            <a:ext cx="4754881" cy="2435005"/>
          </a:xfrm>
        </p:spPr>
        <p:txBody>
          <a:bodyPr/>
          <a:lstStyle/>
          <a:p>
            <a:r>
              <a:rPr lang="ko-KR" altLang="en-US" dirty="0"/>
              <a:t>리뷰작성하는 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2" y="108691"/>
            <a:ext cx="3921493" cy="418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2" y="2734888"/>
            <a:ext cx="3438403" cy="3518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623" y="3836323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097116" y="3652683"/>
            <a:ext cx="4754881" cy="24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내용입력안하고</a:t>
            </a:r>
            <a:r>
              <a:rPr lang="ko-KR" altLang="en-US" dirty="0"/>
              <a:t> 저장하기 누르면 </a:t>
            </a:r>
            <a:r>
              <a:rPr lang="ko-KR" altLang="en-US" dirty="0" err="1"/>
              <a:t>빨간박스처러</a:t>
            </a:r>
            <a:r>
              <a:rPr lang="ko-KR" altLang="en-US" dirty="0"/>
              <a:t> </a:t>
            </a:r>
            <a:r>
              <a:rPr lang="ko-KR" altLang="en-US" dirty="0" err="1"/>
              <a:t>오류메세지</a:t>
            </a:r>
            <a:r>
              <a:rPr lang="ko-KR" altLang="en-US" dirty="0"/>
              <a:t> 나오도록 함</a:t>
            </a:r>
          </a:p>
        </p:txBody>
      </p:sp>
    </p:spTree>
    <p:extLst>
      <p:ext uri="{BB962C8B-B14F-4D97-AF65-F5344CB8AC3E}">
        <p14:creationId xmlns:p14="http://schemas.microsoft.com/office/powerpoint/2010/main" val="12282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597833" y="315884"/>
            <a:ext cx="4447628" cy="6366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/>
              <a:t>레포지터리</a:t>
            </a:r>
            <a:r>
              <a:rPr lang="en-US" altLang="ko-KR" sz="1600" dirty="0"/>
              <a:t>save</a:t>
            </a:r>
            <a:r>
              <a:rPr lang="ko-KR" altLang="en-US" sz="1600" dirty="0"/>
              <a:t>추가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그리고 </a:t>
            </a:r>
            <a:r>
              <a:rPr lang="en-US" altLang="ko-KR" sz="1600" dirty="0" err="1"/>
              <a:t>restauran</a:t>
            </a:r>
            <a:r>
              <a:rPr lang="ko-KR" altLang="en-US" sz="1600" dirty="0" err="1"/>
              <a:t>엔티티</a:t>
            </a:r>
            <a:r>
              <a:rPr lang="ko-KR" altLang="en-US" sz="1600" dirty="0"/>
              <a:t> 속성들이 다 </a:t>
            </a:r>
            <a:r>
              <a:rPr lang="en-US" altLang="ko-KR" sz="1600" dirty="0" err="1"/>
              <a:t>notnull</a:t>
            </a:r>
            <a:r>
              <a:rPr lang="ko-KR" altLang="en-US" sz="1600" dirty="0"/>
              <a:t>이 걸려있어서 </a:t>
            </a:r>
            <a:r>
              <a:rPr lang="en-US" altLang="ko-KR" sz="1600" dirty="0" err="1"/>
              <a:t>setAdress</a:t>
            </a:r>
            <a:r>
              <a:rPr lang="en-US" altLang="ko-KR" sz="1600" dirty="0"/>
              <a:t> </a:t>
            </a:r>
            <a:r>
              <a:rPr lang="ko-KR" altLang="en-US" sz="1600" dirty="0"/>
              <a:t>이하 들 </a:t>
            </a:r>
            <a:r>
              <a:rPr lang="ko-KR" altLang="en-US" sz="1600" dirty="0" err="1"/>
              <a:t>할당해줫음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Null</a:t>
            </a:r>
            <a:r>
              <a:rPr lang="ko-KR" altLang="en-US" sz="1600" dirty="0"/>
              <a:t>이 들어가면</a:t>
            </a:r>
            <a:r>
              <a:rPr lang="en-US" altLang="ko-KR" sz="1600" dirty="0"/>
              <a:t> </a:t>
            </a:r>
            <a:r>
              <a:rPr lang="ko-KR" altLang="en-US" sz="1600" dirty="0"/>
              <a:t>안됨</a:t>
            </a:r>
            <a:r>
              <a:rPr lang="en-US" altLang="ko-KR" sz="1600" dirty="0"/>
              <a:t>..</a:t>
            </a:r>
            <a:r>
              <a:rPr lang="en-US" altLang="ko-KR" sz="1600" dirty="0" err="1"/>
              <a:t>db</a:t>
            </a:r>
            <a:r>
              <a:rPr lang="ko-KR" altLang="en-US" sz="1600" dirty="0" err="1"/>
              <a:t>에저장이안되는거</a:t>
            </a:r>
            <a:r>
              <a:rPr lang="en-US" altLang="ko-KR" sz="1600" dirty="0"/>
              <a:t>?</a:t>
            </a:r>
            <a:r>
              <a:rPr lang="ko-KR" altLang="en-US" sz="1600" dirty="0"/>
              <a:t>아니면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저장은되고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꺼내거</a:t>
            </a:r>
            <a:r>
              <a:rPr lang="ko-KR" altLang="en-US" sz="1600" dirty="0"/>
              <a:t> 실행이 </a:t>
            </a:r>
            <a:r>
              <a:rPr lang="ko-KR" altLang="en-US" sz="1600" dirty="0" err="1"/>
              <a:t>안되는거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r>
              <a:rPr lang="en-US" altLang="ko-KR" sz="1600" dirty="0"/>
              <a:t>-&gt; </a:t>
            </a:r>
            <a:r>
              <a:rPr lang="ko-KR" altLang="en-US" sz="1600" dirty="0"/>
              <a:t>당연히 </a:t>
            </a:r>
            <a:r>
              <a:rPr lang="en-US" altLang="ko-KR" sz="1600" dirty="0"/>
              <a:t>java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객체생성이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안되는거지</a:t>
            </a:r>
            <a:r>
              <a:rPr lang="en-US" altLang="ko-KR" sz="1600" dirty="0"/>
              <a:t>;;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member </a:t>
            </a:r>
            <a:r>
              <a:rPr lang="ko-KR" altLang="en-US" sz="1600" dirty="0" err="1"/>
              <a:t>엔터티에서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되어있음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따라서 비회원</a:t>
            </a:r>
            <a:r>
              <a:rPr lang="en-US" altLang="ko-KR" sz="1600" dirty="0"/>
              <a:t>1, </a:t>
            </a:r>
            <a:r>
              <a:rPr lang="ko-KR" altLang="en-US" sz="1600" dirty="0"/>
              <a:t>비회원</a:t>
            </a:r>
            <a:r>
              <a:rPr lang="en-US" altLang="ko-KR" sz="1600" dirty="0"/>
              <a:t>2 . . . </a:t>
            </a:r>
            <a:r>
              <a:rPr lang="ko-KR" altLang="en-US" sz="1600" dirty="0"/>
              <a:t>처럼 </a:t>
            </a:r>
            <a:r>
              <a:rPr lang="ko-KR" altLang="en-US" sz="1600" dirty="0" err="1"/>
              <a:t>구분돼야함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 err="1"/>
              <a:t>자바유틸</a:t>
            </a:r>
            <a:r>
              <a:rPr lang="ko-KR" altLang="en-US" sz="1600" dirty="0"/>
              <a:t> </a:t>
            </a:r>
            <a:r>
              <a:rPr lang="en-US" altLang="ko-KR" sz="1600" dirty="0"/>
              <a:t>UUID</a:t>
            </a:r>
            <a:r>
              <a:rPr lang="ko-KR" altLang="en-US" sz="1600" dirty="0"/>
              <a:t>이용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하면 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/>
              <a:t>결과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2" y="236721"/>
            <a:ext cx="7135221" cy="2743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836"/>
          <a:stretch/>
        </p:blipFill>
        <p:spPr>
          <a:xfrm>
            <a:off x="267327" y="3123164"/>
            <a:ext cx="7147626" cy="33246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6729" y="1990833"/>
            <a:ext cx="2956878" cy="25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940233" y="2090274"/>
            <a:ext cx="3782291" cy="890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227" y="2980304"/>
            <a:ext cx="2194161" cy="62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2992" b="-3082"/>
          <a:stretch/>
        </p:blipFill>
        <p:spPr>
          <a:xfrm>
            <a:off x="7414953" y="4390162"/>
            <a:ext cx="4753996" cy="3645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917084" y="4390163"/>
            <a:ext cx="2352820" cy="273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76" y="5137317"/>
            <a:ext cx="491558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1120</a:t>
            </a:r>
            <a:r>
              <a:rPr lang="ko-KR" altLang="en-US" dirty="0"/>
              <a:t> </a:t>
            </a:r>
            <a:r>
              <a:rPr lang="en-US" altLang="ko-KR" dirty="0"/>
              <a:t>_ 5</a:t>
            </a:r>
            <a:r>
              <a:rPr lang="ko-KR" altLang="en-US" dirty="0"/>
              <a:t>일 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&lt;11/20 </a:t>
            </a:r>
            <a:r>
              <a:rPr lang="ko-KR" altLang="en-US" dirty="0"/>
              <a:t>목표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review/detail </a:t>
            </a:r>
            <a:r>
              <a:rPr lang="ko-KR" altLang="en-US" dirty="0"/>
              <a:t>페이지 </a:t>
            </a:r>
            <a:r>
              <a:rPr lang="ko-KR" altLang="en-US" dirty="0" err="1"/>
              <a:t>사용자등록별점대로</a:t>
            </a:r>
            <a:r>
              <a:rPr lang="ko-KR" altLang="en-US" dirty="0"/>
              <a:t> 표시되게 </a:t>
            </a:r>
            <a:r>
              <a:rPr lang="en-US" altLang="ko-KR" dirty="0"/>
              <a:t>-&gt; </a:t>
            </a:r>
            <a:r>
              <a:rPr lang="ko-KR" altLang="en-US" dirty="0" err="1"/>
              <a:t>전체구성</a:t>
            </a:r>
            <a:r>
              <a:rPr lang="ko-KR" altLang="en-US" dirty="0"/>
              <a:t> 변경</a:t>
            </a:r>
            <a:r>
              <a:rPr lang="en-US" altLang="ko-KR" dirty="0"/>
              <a:t>.. </a:t>
            </a:r>
            <a:r>
              <a:rPr lang="ko-KR" altLang="en-US" dirty="0"/>
              <a:t>보류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13422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1. review/detail </a:t>
            </a:r>
            <a:r>
              <a:rPr lang="ko-KR" altLang="en-US" sz="2000" dirty="0"/>
              <a:t>페이지 </a:t>
            </a:r>
            <a:r>
              <a:rPr lang="ko-KR" altLang="en-US" sz="2000" dirty="0" err="1"/>
              <a:t>사용자등록별점대로</a:t>
            </a:r>
            <a:r>
              <a:rPr lang="ko-KR" altLang="en-US" sz="2000" dirty="0"/>
              <a:t> 표시되게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회원이 </a:t>
            </a:r>
            <a:r>
              <a:rPr lang="en-US" altLang="ko-KR" sz="1400" dirty="0"/>
              <a:t>4</a:t>
            </a:r>
            <a:r>
              <a:rPr lang="ko-KR" altLang="en-US" sz="1400" dirty="0"/>
              <a:t>점의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등록했는데 </a:t>
            </a:r>
            <a:r>
              <a:rPr lang="ko-KR" altLang="en-US" sz="1400" dirty="0" err="1"/>
              <a:t>별점표시가</a:t>
            </a:r>
            <a:r>
              <a:rPr lang="ko-KR" altLang="en-US" sz="1400" dirty="0"/>
              <a:t> 안되고 있음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해결법 아래 </a:t>
            </a:r>
            <a:r>
              <a:rPr lang="ko-KR" altLang="en-US" sz="1400" dirty="0" err="1"/>
              <a:t>사진첨부</a:t>
            </a:r>
            <a:r>
              <a:rPr lang="ko-KR" altLang="en-US" sz="1400" dirty="0"/>
              <a:t> 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6674" y="6506750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1" y="1136540"/>
            <a:ext cx="3479574" cy="1542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558" y="2166254"/>
            <a:ext cx="2045920" cy="39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" y="3112887"/>
            <a:ext cx="4539915" cy="20746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657477" y="1507958"/>
            <a:ext cx="3989507" cy="85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37" y="1260473"/>
            <a:ext cx="7491663" cy="518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8" y="180607"/>
            <a:ext cx="5961968" cy="3836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400" y="3176337"/>
            <a:ext cx="4780547" cy="137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2947" y="3368842"/>
            <a:ext cx="309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여기다가 붙여서 </a:t>
            </a:r>
            <a:r>
              <a:rPr lang="ko-KR" altLang="en-US" dirty="0" err="1"/>
              <a:t>쓰면됨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4547" y="180607"/>
            <a:ext cx="588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 err="1"/>
              <a:t>카카오지도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api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사용하기</a:t>
            </a:r>
            <a:r>
              <a:rPr lang="en-US" altLang="ko-KR" sz="2400" b="1" dirty="0"/>
              <a:t>&gt;</a:t>
            </a:r>
          </a:p>
          <a:p>
            <a:r>
              <a:rPr lang="en-US" altLang="ko-KR" sz="2400" b="1" dirty="0"/>
              <a:t>-&gt;</a:t>
            </a:r>
            <a:r>
              <a:rPr lang="ko-KR" altLang="en-US" sz="2400" b="1" dirty="0" err="1"/>
              <a:t>카카오디벨로퍼</a:t>
            </a:r>
            <a:r>
              <a:rPr lang="ko-KR" altLang="en-US" sz="2400" b="1" dirty="0"/>
              <a:t> 가입해서 </a:t>
            </a:r>
            <a:r>
              <a:rPr lang="ko-KR" altLang="en-US" sz="2400" b="1" dirty="0" err="1"/>
              <a:t>키발급받음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1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선영 </a:t>
            </a:r>
            <a:r>
              <a:rPr lang="en-US" altLang="ko-KR" sz="1800" dirty="0"/>
              <a:t>: </a:t>
            </a:r>
            <a:r>
              <a:rPr lang="ko-KR" altLang="en-US" sz="1800" dirty="0"/>
              <a:t>가게 사장사용자가 등록하는 페이지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현 위치기반 주변 식당 </a:t>
            </a:r>
            <a:r>
              <a:rPr lang="en-US" altLang="ko-KR" sz="1800" dirty="0"/>
              <a:t>list </a:t>
            </a:r>
            <a:r>
              <a:rPr lang="ko-KR" altLang="en-US" sz="1800" dirty="0"/>
              <a:t>페이지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- /store/list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가게 등록 페이지 </a:t>
            </a:r>
            <a:r>
              <a:rPr lang="en-US" altLang="ko-KR" sz="1800" dirty="0"/>
              <a:t>-&gt; </a:t>
            </a:r>
            <a:r>
              <a:rPr lang="ko-KR" altLang="en-US" sz="1800" dirty="0"/>
              <a:t>폼 형식 </a:t>
            </a:r>
            <a:r>
              <a:rPr lang="ko-KR" altLang="en-US" sz="1800" dirty="0" err="1"/>
              <a:t>사용예정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- owner/list/create -&gt;</a:t>
            </a:r>
            <a:r>
              <a:rPr lang="ko-KR" altLang="en-US" sz="1400" dirty="0"/>
              <a:t>로 하기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/store</a:t>
            </a:r>
            <a:r>
              <a:rPr lang="ko-KR" altLang="en-US" sz="1400" dirty="0"/>
              <a:t>은 </a:t>
            </a:r>
            <a:r>
              <a:rPr lang="en-US" altLang="ko-KR" sz="1400" dirty="0"/>
              <a:t>user</a:t>
            </a:r>
            <a:r>
              <a:rPr lang="ko-KR" altLang="en-US" sz="1400" dirty="0" err="1"/>
              <a:t>메인에</a:t>
            </a:r>
            <a:r>
              <a:rPr lang="ko-KR" altLang="en-US" sz="1400" dirty="0"/>
              <a:t> 넣기로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5" y="1029244"/>
            <a:ext cx="3575345" cy="565291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98900" y="2171700"/>
            <a:ext cx="256540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898900" y="3124200"/>
            <a:ext cx="2748084" cy="292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store/owner/list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로그인 가게사장으로 하면 </a:t>
            </a:r>
            <a:r>
              <a:rPr lang="ko-KR" altLang="en-US" sz="2000" dirty="0" err="1"/>
              <a:t>리다이렉트</a:t>
            </a:r>
            <a:r>
              <a:rPr lang="ko-KR" altLang="en-US" sz="2000" dirty="0"/>
              <a:t> 시킬 페이지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ko-KR" altLang="en-US" sz="2000" dirty="0" err="1"/>
              <a:t>지가등록한</a:t>
            </a:r>
            <a:r>
              <a:rPr lang="ko-KR" altLang="en-US" sz="2000" dirty="0"/>
              <a:t> 가게 리스트임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" y="1138422"/>
            <a:ext cx="6925642" cy="4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가게사장이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8" y="863105"/>
            <a:ext cx="705901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6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94103" y="734201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html</a:t>
            </a:r>
            <a:r>
              <a:rPr lang="ko-KR" altLang="en-US" sz="2000" dirty="0"/>
              <a:t>문서에서 스크립트 저렇게 추가하면  </a:t>
            </a:r>
            <a:r>
              <a:rPr lang="ko-KR" altLang="en-US" sz="2000" dirty="0" err="1"/>
              <a:t>웹페이지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f12 -&gt; </a:t>
            </a:r>
            <a:r>
              <a:rPr lang="ko-KR" altLang="en-US" sz="2000" dirty="0" err="1"/>
              <a:t>콘솔창에</a:t>
            </a:r>
            <a:r>
              <a:rPr lang="ko-KR" altLang="en-US" sz="2000" dirty="0"/>
              <a:t> 문자열 출력됨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4" y="1138422"/>
            <a:ext cx="4467849" cy="1352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5977"/>
          <a:stretch/>
        </p:blipFill>
        <p:spPr>
          <a:xfrm>
            <a:off x="2002183" y="2695075"/>
            <a:ext cx="3559312" cy="368968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657600" y="1814791"/>
            <a:ext cx="481263" cy="2095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8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43537" y="734201"/>
            <a:ext cx="3799819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사진첨부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연결하는거</a:t>
            </a:r>
            <a:r>
              <a:rPr lang="ko-KR" altLang="en-US" sz="2000" dirty="0"/>
              <a:t> 애먹음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en-US" altLang="ko-KR" sz="2000" dirty="0" err="1"/>
              <a:t>ioexception</a:t>
            </a:r>
            <a:r>
              <a:rPr lang="ko-KR" altLang="en-US" sz="2000" dirty="0" err="1"/>
              <a:t>이뭔지</a:t>
            </a:r>
            <a:r>
              <a:rPr lang="en-US" altLang="ko-KR" sz="2000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169494"/>
            <a:ext cx="5982535" cy="108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501398"/>
            <a:ext cx="679227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6254" y="141941"/>
            <a:ext cx="5137266" cy="1237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사용자 </a:t>
            </a:r>
            <a:r>
              <a:rPr lang="ko-KR" altLang="en-US" sz="2400" dirty="0" err="1"/>
              <a:t>입력값을</a:t>
            </a:r>
            <a:r>
              <a:rPr lang="ko-KR" altLang="en-US" sz="2400" dirty="0"/>
              <a:t> 서버가 </a:t>
            </a:r>
            <a:r>
              <a:rPr lang="en-US" altLang="ko-KR" sz="2400" dirty="0"/>
              <a:t>Form</a:t>
            </a:r>
            <a:r>
              <a:rPr lang="ko-KR" altLang="en-US" sz="2400" dirty="0"/>
              <a:t>형식으로 받아오기 </a:t>
            </a:r>
            <a:r>
              <a:rPr lang="en-US" altLang="ko-KR" sz="2400" dirty="0"/>
              <a:t>+ </a:t>
            </a:r>
            <a:r>
              <a:rPr lang="ko-KR" altLang="en-US" sz="2400" dirty="0"/>
              <a:t>빈 값은 등록 못하도록 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221775"/>
            <a:ext cx="5315692" cy="4048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9" y="141941"/>
            <a:ext cx="5454135" cy="3116648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767003" y="3752436"/>
            <a:ext cx="5137266" cy="1237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/>
              <a:t>위의 </a:t>
            </a:r>
            <a:r>
              <a:rPr lang="ko-KR" altLang="en-US" dirty="0" err="1"/>
              <a:t>폼클래스에</a:t>
            </a:r>
            <a:r>
              <a:rPr lang="ko-KR" altLang="en-US" dirty="0"/>
              <a:t> </a:t>
            </a:r>
            <a:r>
              <a:rPr lang="ko-KR" altLang="en-US" dirty="0" err="1"/>
              <a:t>속성마다</a:t>
            </a:r>
            <a:r>
              <a:rPr lang="ko-KR" altLang="en-US" dirty="0"/>
              <a:t> </a:t>
            </a:r>
            <a:r>
              <a:rPr lang="ko-KR" altLang="en-US" dirty="0" err="1"/>
              <a:t>애너테이션</a:t>
            </a:r>
            <a:r>
              <a:rPr lang="ko-KR" altLang="en-US" dirty="0"/>
              <a:t> 적용 </a:t>
            </a:r>
            <a:r>
              <a:rPr lang="en-US" altLang="ko-KR" dirty="0"/>
              <a:t>-&gt; </a:t>
            </a:r>
            <a:r>
              <a:rPr lang="ko-KR" altLang="en-US" dirty="0"/>
              <a:t>이 </a:t>
            </a:r>
            <a:r>
              <a:rPr lang="ko-KR" altLang="en-US" dirty="0" err="1"/>
              <a:t>애너테이션이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ko-KR" altLang="en-US" dirty="0" err="1"/>
              <a:t>입력값을</a:t>
            </a:r>
            <a:r>
              <a:rPr lang="ko-KR" altLang="en-US" dirty="0"/>
              <a:t> 검증함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62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1" y="1116080"/>
            <a:ext cx="7646305" cy="5486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201" y="336884"/>
            <a:ext cx="110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 </a:t>
            </a:r>
            <a:r>
              <a:rPr lang="ko-KR" altLang="en-US" sz="2000" dirty="0"/>
              <a:t>도대체 </a:t>
            </a:r>
            <a:r>
              <a:rPr lang="en-US" altLang="ko-KR" sz="2000" dirty="0" err="1"/>
              <a:t>IOException</a:t>
            </a:r>
            <a:r>
              <a:rPr lang="ko-KR" altLang="en-US" sz="2000" dirty="0"/>
              <a:t>이 뭔지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21053" y="1116080"/>
            <a:ext cx="4170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Inputoutputexception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파일을 읽거나 쓸 때 발생할 수 있는 다양한 입출력 예외를 포함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예외란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 실행 중 예상치 못한 상황이나 오류가 </a:t>
            </a:r>
            <a:r>
              <a:rPr lang="ko-KR" altLang="en-US" sz="2000" dirty="0" err="1"/>
              <a:t>발생할때</a:t>
            </a:r>
            <a:r>
              <a:rPr lang="ko-KR" altLang="en-US" sz="2000" dirty="0"/>
              <a:t> 발생하는 이벤트를 의미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44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4815" cy="68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6842" y="708905"/>
            <a:ext cx="5582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가게리스트</a:t>
            </a:r>
            <a:r>
              <a:rPr lang="ko-KR" altLang="en-US" sz="2000" dirty="0"/>
              <a:t> 페이지 구현 </a:t>
            </a:r>
            <a:r>
              <a:rPr lang="en-US" altLang="ko-KR" sz="2000" dirty="0"/>
              <a:t> </a:t>
            </a:r>
            <a:r>
              <a:rPr lang="ko-KR" altLang="en-US" sz="2000" dirty="0"/>
              <a:t>△</a:t>
            </a:r>
            <a:endParaRPr lang="en-US" altLang="ko-KR" sz="2000" dirty="0"/>
          </a:p>
          <a:p>
            <a:r>
              <a:rPr lang="en-US" altLang="ko-KR" sz="2000" dirty="0"/>
              <a:t>-&gt; store/owner/list </a:t>
            </a:r>
            <a:r>
              <a:rPr lang="ko-KR" altLang="en-US" sz="2000" dirty="0"/>
              <a:t>로 링크 맞춤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 연결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수정</a:t>
            </a:r>
            <a:r>
              <a:rPr lang="en-US" altLang="ko-KR" sz="2000" dirty="0"/>
              <a:t>,</a:t>
            </a:r>
            <a:r>
              <a:rPr lang="ko-KR" altLang="en-US" sz="2000" dirty="0"/>
              <a:t>삭제 아직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3" y="708905"/>
            <a:ext cx="6001588" cy="3515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6801" y="2503645"/>
            <a:ext cx="1138990" cy="1577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015791" y="2032344"/>
            <a:ext cx="1427746" cy="16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14147" y="2032344"/>
            <a:ext cx="2759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8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5" y="257099"/>
            <a:ext cx="5854394" cy="6367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4547" y="433137"/>
            <a:ext cx="558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가게등록</a:t>
            </a:r>
            <a:r>
              <a:rPr lang="ko-KR" altLang="en-US" sz="2000" dirty="0"/>
              <a:t> 페이지 구현 △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도로명주소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O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6" y="1212360"/>
            <a:ext cx="5468113" cy="743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7276" y="3100737"/>
            <a:ext cx="5582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---------------------------------------------------</a:t>
            </a:r>
          </a:p>
          <a:p>
            <a:r>
              <a:rPr lang="ko-KR" altLang="en-US" sz="2000" dirty="0"/>
              <a:t>추후</a:t>
            </a:r>
            <a:r>
              <a:rPr lang="en-US" altLang="ko-KR" sz="2000" dirty="0"/>
              <a:t> </a:t>
            </a:r>
            <a:r>
              <a:rPr lang="ko-KR" altLang="en-US" sz="2000" dirty="0"/>
              <a:t>수정할 부분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원래 기획에 맞게 다듬기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에서 </a:t>
            </a:r>
            <a:r>
              <a:rPr lang="en-US" altLang="ko-KR" sz="2000" dirty="0"/>
              <a:t>user</a:t>
            </a:r>
            <a:r>
              <a:rPr lang="ko-KR" altLang="en-US" sz="2000" dirty="0"/>
              <a:t>정보</a:t>
            </a:r>
            <a:r>
              <a:rPr lang="en-US" altLang="ko-KR" sz="2000" dirty="0"/>
              <a:t>(</a:t>
            </a:r>
            <a:r>
              <a:rPr lang="ko-KR" altLang="en-US" sz="2000" dirty="0"/>
              <a:t>사장님</a:t>
            </a:r>
            <a:r>
              <a:rPr lang="en-US" altLang="ko-KR" sz="2000" dirty="0"/>
              <a:t>) </a:t>
            </a:r>
            <a:r>
              <a:rPr lang="ko-KR" altLang="en-US" sz="2000" dirty="0"/>
              <a:t>받아와서</a:t>
            </a:r>
            <a:r>
              <a:rPr lang="en-US" altLang="ko-KR" sz="2000" dirty="0"/>
              <a:t>, store</a:t>
            </a:r>
            <a:r>
              <a:rPr lang="ko-KR" altLang="en-US" sz="2000" dirty="0"/>
              <a:t>등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록할때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가게사장</a:t>
            </a:r>
            <a:r>
              <a:rPr lang="en-US" altLang="ko-KR" sz="2000" dirty="0"/>
              <a:t> </a:t>
            </a:r>
            <a:r>
              <a:rPr lang="ko-KR" altLang="en-US" sz="2000" dirty="0"/>
              <a:t>연결되도록 해야함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 err="1"/>
              <a:t>에저장구현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완료하기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4545" y="1955414"/>
            <a:ext cx="558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</a:t>
            </a:r>
            <a:r>
              <a:rPr lang="ko-KR" altLang="en-US" sz="2000" dirty="0"/>
              <a:t>△</a:t>
            </a:r>
          </a:p>
        </p:txBody>
      </p:sp>
    </p:spTree>
    <p:extLst>
      <p:ext uri="{BB962C8B-B14F-4D97-AF65-F5344CB8AC3E}">
        <p14:creationId xmlns:p14="http://schemas.microsoft.com/office/powerpoint/2010/main" val="155578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4842" y="1973179"/>
            <a:ext cx="62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 err="1"/>
              <a:t>api</a:t>
            </a:r>
            <a:r>
              <a:rPr lang="ko-KR" altLang="en-US" dirty="0" err="1"/>
              <a:t>연결하는거</a:t>
            </a:r>
            <a:r>
              <a:rPr lang="ko-KR" altLang="en-US" dirty="0"/>
              <a:t> </a:t>
            </a:r>
            <a:r>
              <a:rPr lang="ko-KR" altLang="en-US" dirty="0" err="1"/>
              <a:t>공부해보기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9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7700" y="200940"/>
            <a:ext cx="11371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깃 </a:t>
            </a:r>
            <a:r>
              <a:rPr lang="en-US" altLang="ko-KR" sz="2400" dirty="0"/>
              <a:t>commit</a:t>
            </a:r>
            <a:r>
              <a:rPr lang="ko-KR" altLang="en-US" sz="2400" dirty="0"/>
              <a:t> 하다가 </a:t>
            </a:r>
            <a:r>
              <a:rPr lang="en-US" altLang="ko-KR" sz="2400" dirty="0"/>
              <a:t>conflict</a:t>
            </a:r>
            <a:r>
              <a:rPr lang="ko-KR" altLang="en-US" sz="2400" dirty="0"/>
              <a:t>발생해서 그냥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지우고 </a:t>
            </a:r>
            <a:r>
              <a:rPr lang="ko-KR" altLang="en-US" sz="2400" dirty="0" err="1"/>
              <a:t>싶을때</a:t>
            </a:r>
            <a:r>
              <a:rPr lang="ko-KR" altLang="en-US" sz="2400" dirty="0"/>
              <a:t> </a:t>
            </a:r>
            <a:r>
              <a:rPr lang="en-US" altLang="ko-KR" sz="2400" dirty="0"/>
              <a:t>: (merge</a:t>
            </a:r>
            <a:r>
              <a:rPr lang="ko-KR" altLang="en-US" sz="2400" dirty="0"/>
              <a:t>하기 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77EA9-133D-78F7-D23B-4782F870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2" y="730111"/>
            <a:ext cx="6026460" cy="2698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EBAB1-044B-BDF2-671E-5726FF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2" y="3429000"/>
            <a:ext cx="6026460" cy="2521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3C882F-D6FD-57CC-942A-8DB03104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62" y="730112"/>
            <a:ext cx="5920238" cy="1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0" y="1079050"/>
            <a:ext cx="909764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,</a:t>
            </a:r>
            <a:r>
              <a:rPr lang="ko-KR" altLang="en-US" sz="2000" dirty="0" err="1" smtClean="0"/>
              <a:t>사진첨부</a:t>
            </a:r>
            <a:r>
              <a:rPr lang="ko-KR" altLang="en-US" sz="2000" dirty="0" smtClean="0"/>
              <a:t> 기능 다 만들기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샘 질문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리다이렉트를 이용해서 매핑 함수 </a:t>
            </a:r>
            <a:r>
              <a:rPr lang="ko-KR" altLang="en-US" sz="2000" dirty="0" err="1" smtClean="0"/>
              <a:t>줄일수잇다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햇엇는데</a:t>
            </a:r>
            <a:r>
              <a:rPr lang="ko-KR" altLang="en-US" sz="2000" dirty="0" smtClean="0"/>
              <a:t> 예시 질문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이거그냥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분기처리할때</a:t>
            </a:r>
            <a:r>
              <a:rPr lang="en-US" altLang="ko-KR" sz="2000" dirty="0" smtClean="0"/>
              <a:t>? </a:t>
            </a:r>
            <a:r>
              <a:rPr lang="ko-KR" altLang="en-US" sz="2000" dirty="0" err="1" smtClean="0"/>
              <a:t>쓰는거</a:t>
            </a:r>
            <a:r>
              <a:rPr lang="en-US" altLang="ko-KR" sz="2000" dirty="0" smtClean="0"/>
              <a:t>. If</a:t>
            </a:r>
            <a:r>
              <a:rPr lang="ko-KR" altLang="en-US" sz="2000" dirty="0" smtClean="0"/>
              <a:t>문에 쓰이는</a:t>
            </a:r>
            <a:r>
              <a:rPr lang="en-US" altLang="ko-KR" sz="2000" dirty="0" smtClean="0"/>
              <a:t>..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남용하면 안좋다 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 </a:t>
            </a:r>
            <a:r>
              <a:rPr lang="ko-KR" altLang="en-US" sz="2000" dirty="0" err="1" smtClean="0"/>
              <a:t>타는거기때문에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리다이렉트가많아지면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느려질수</a:t>
            </a:r>
            <a:r>
              <a:rPr lang="ko-KR" altLang="en-US" sz="2000" dirty="0" smtClean="0"/>
              <a:t> 잇기 때문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Redirect</a:t>
            </a:r>
            <a:r>
              <a:rPr lang="ko-KR" altLang="en-US" sz="2000" dirty="0" err="1" smtClean="0"/>
              <a:t>한번정도만하는게조음</a:t>
            </a:r>
            <a:r>
              <a:rPr lang="en-US" altLang="ko-KR" sz="2000" dirty="0" smtClean="0"/>
              <a:t>.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갓는데</a:t>
            </a:r>
            <a:r>
              <a:rPr lang="ko-KR" altLang="en-US" sz="2000" dirty="0" smtClean="0"/>
              <a:t> 또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 </a:t>
            </a:r>
            <a:r>
              <a:rPr lang="en-US" altLang="ko-KR" sz="2000" dirty="0" smtClean="0"/>
              <a:t>- - -</a:t>
            </a:r>
            <a:r>
              <a:rPr lang="ko-KR" altLang="en-US" sz="2000" dirty="0" err="1" smtClean="0"/>
              <a:t>이런건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안조음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R</a:t>
            </a:r>
            <a:r>
              <a:rPr lang="ko-KR" altLang="en-US" sz="2000" dirty="0" smtClean="0"/>
              <a:t>같은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요청인데 </a:t>
            </a:r>
            <a:r>
              <a:rPr lang="en-US" altLang="ko-KR" sz="2000" dirty="0" err="1" smtClean="0"/>
              <a:t>get,post</a:t>
            </a:r>
            <a:r>
              <a:rPr lang="ko-KR" altLang="en-US" sz="2000" dirty="0" smtClean="0"/>
              <a:t>두개로 </a:t>
            </a:r>
            <a:r>
              <a:rPr lang="ko-KR" altLang="en-US" sz="2000" dirty="0" err="1" smtClean="0"/>
              <a:t>나누는거</a:t>
            </a:r>
            <a:r>
              <a:rPr lang="ko-KR" altLang="en-US" sz="2000" dirty="0" smtClean="0"/>
              <a:t> 먼가 </a:t>
            </a:r>
            <a:r>
              <a:rPr lang="ko-KR" altLang="en-US" sz="2000" dirty="0" err="1" smtClean="0"/>
              <a:t>중복같아보이는데</a:t>
            </a:r>
            <a:endParaRPr lang="en-US" altLang="ko-KR" sz="2000" dirty="0" smtClean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 아님 이게 젤 </a:t>
            </a:r>
            <a:r>
              <a:rPr lang="ko-KR" altLang="en-US" sz="2000" dirty="0" err="1" smtClean="0"/>
              <a:t>나은방법임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691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6" y="243093"/>
            <a:ext cx="8118027" cy="847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225" y="1331495"/>
            <a:ext cx="1172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위에 </a:t>
            </a:r>
            <a:r>
              <a:rPr lang="ko-KR" altLang="en-US" dirty="0" err="1" smtClean="0"/>
              <a:t>스토어폼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인데 원래 저 밑줄 </a:t>
            </a:r>
            <a:r>
              <a:rPr lang="ko-KR" altLang="en-US" dirty="0" err="1" smtClean="0"/>
              <a:t>없엇음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403</a:t>
            </a:r>
            <a:r>
              <a:rPr lang="ko-KR" altLang="en-US" dirty="0" smtClean="0"/>
              <a:t>에러 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서버의권한없음에러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그래서 스프링부트보고 밑줄 추가했더니 에러 해결됨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근데 </a:t>
            </a:r>
            <a:r>
              <a:rPr lang="ko-KR" altLang="en-US" dirty="0" err="1" smtClean="0"/>
              <a:t>이해안감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8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8" y="224690"/>
            <a:ext cx="8326012" cy="5734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35705" y="1780674"/>
            <a:ext cx="5229727" cy="417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8165432" y="850232"/>
            <a:ext cx="641684" cy="1459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7537" y="224690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뭔소린지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모르겟음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질문하기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리뷰가짜데이터 만들기</a:t>
            </a:r>
            <a:r>
              <a:rPr lang="en-US" altLang="ko-KR" dirty="0"/>
              <a:t>,. </a:t>
            </a:r>
            <a:r>
              <a:rPr lang="ko-KR" altLang="en-US" dirty="0" err="1"/>
              <a:t>리뷰작성</a:t>
            </a:r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별점별로</a:t>
            </a:r>
            <a:r>
              <a:rPr lang="ko-KR" altLang="en-US" dirty="0"/>
              <a:t> </a:t>
            </a:r>
            <a:r>
              <a:rPr lang="ko-KR" altLang="en-US" dirty="0" err="1"/>
              <a:t>선택하돋록</a:t>
            </a:r>
            <a:r>
              <a:rPr lang="en-US" altLang="ko-KR" dirty="0"/>
              <a:t>,.</a:t>
            </a:r>
          </a:p>
          <a:p>
            <a:r>
              <a:rPr lang="ko-KR" altLang="en-US" dirty="0" err="1"/>
              <a:t>리뷰디테일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추천수등록</a:t>
            </a:r>
            <a:r>
              <a:rPr lang="ko-KR" altLang="en-US" dirty="0"/>
              <a:t> </a:t>
            </a:r>
            <a:r>
              <a:rPr lang="ko-KR" altLang="en-US" dirty="0" err="1"/>
              <a:t>마크랑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리뷰에서 레스토랑 주석처리해보고</a:t>
            </a:r>
            <a:r>
              <a:rPr lang="en-US" altLang="ko-KR" dirty="0"/>
              <a:t>, </a:t>
            </a:r>
            <a:r>
              <a:rPr lang="ko-KR" altLang="en-US" dirty="0" err="1"/>
              <a:t>다른거</a:t>
            </a:r>
            <a:r>
              <a:rPr lang="ko-KR" altLang="en-US" dirty="0"/>
              <a:t> </a:t>
            </a:r>
            <a:r>
              <a:rPr lang="ko-KR" altLang="en-US" dirty="0" err="1"/>
              <a:t>디비에</a:t>
            </a:r>
            <a:r>
              <a:rPr lang="ko-KR" altLang="en-US" dirty="0"/>
              <a:t> 들어가는지 확인해보기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480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44379"/>
            <a:ext cx="75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새로운기능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배울때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 </a:t>
            </a:r>
            <a:r>
              <a:rPr lang="ko-KR" altLang="en-US" dirty="0"/>
              <a:t>가장 간단한 형태로 먼저 되게 </a:t>
            </a:r>
            <a:r>
              <a:rPr lang="ko-KR" altLang="en-US" dirty="0" smtClean="0"/>
              <a:t>해보기</a:t>
            </a:r>
            <a:endParaRPr lang="en-US" altLang="ko-KR" dirty="0" smtClean="0"/>
          </a:p>
          <a:p>
            <a:r>
              <a:rPr lang="ko-KR" altLang="en-US" dirty="0" smtClean="0"/>
              <a:t>그 다음에 점차 확장 해 나가기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올바른 순서임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1334904"/>
            <a:ext cx="3296110" cy="1428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79" y="3031958"/>
            <a:ext cx="10716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사진파일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</a:t>
            </a:r>
            <a:r>
              <a:rPr lang="en-US" altLang="ko-KR" sz="2400" dirty="0" smtClean="0"/>
              <a:t>-&gt;</a:t>
            </a:r>
            <a:r>
              <a:rPr lang="en-US" altLang="ko-KR" sz="2400" dirty="0" err="1" smtClean="0"/>
              <a:t>jpa</a:t>
            </a:r>
            <a:r>
              <a:rPr lang="ko-KR" altLang="en-US" sz="2400" dirty="0" smtClean="0"/>
              <a:t>역할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한장저장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이진데이터</a:t>
            </a:r>
            <a:r>
              <a:rPr lang="ko-KR" altLang="en-US" sz="2400" dirty="0" smtClean="0"/>
              <a:t> 변환해서 저장함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여러장</a:t>
            </a:r>
            <a:r>
              <a:rPr lang="en-US" altLang="ko-KR" sz="2400" dirty="0" smtClean="0"/>
              <a:t>? </a:t>
            </a:r>
            <a:r>
              <a:rPr lang="ko-KR" altLang="en-US" sz="2400" dirty="0" err="1" smtClean="0"/>
              <a:t>위에꺼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LIST</a:t>
            </a:r>
            <a:r>
              <a:rPr lang="ko-KR" altLang="en-US" sz="2400" dirty="0" smtClean="0"/>
              <a:t>로 받아서 저장</a:t>
            </a:r>
            <a:r>
              <a:rPr lang="en-US" altLang="ko-KR" sz="2400" dirty="0" smtClean="0"/>
              <a:t>,.</a:t>
            </a:r>
            <a:r>
              <a:rPr lang="ko-KR" altLang="en-US" sz="2400" dirty="0" smtClean="0"/>
              <a:t>근데 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을 억지로 </a:t>
            </a:r>
            <a:r>
              <a:rPr lang="ko-KR" altLang="en-US" sz="2400" dirty="0" err="1" smtClean="0"/>
              <a:t>늘릴수없음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행단위라서</a:t>
            </a:r>
            <a:r>
              <a:rPr lang="ko-KR" altLang="en-US" sz="2400" dirty="0" smtClean="0"/>
              <a:t> 그래서 콤마나 </a:t>
            </a:r>
            <a:r>
              <a:rPr lang="ko-KR" altLang="en-US" sz="2400" dirty="0" err="1" smtClean="0"/>
              <a:t>그런걸로</a:t>
            </a:r>
            <a:r>
              <a:rPr lang="ko-KR" altLang="en-US" sz="2400" dirty="0" smtClean="0"/>
              <a:t> 구분하게 하고 하나로 합쳐서 저장함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0842" y="4844716"/>
            <a:ext cx="1156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등 </a:t>
            </a:r>
            <a:r>
              <a:rPr lang="ko-KR" altLang="en-US" dirty="0" err="1" smtClean="0"/>
              <a:t>용량큰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직접저장안함 </a:t>
            </a:r>
            <a:r>
              <a:rPr lang="ko-KR" altLang="en-US" dirty="0" err="1" smtClean="0"/>
              <a:t>용량커지면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과부하 </a:t>
            </a:r>
            <a:r>
              <a:rPr lang="ko-KR" altLang="en-US" dirty="0" err="1" smtClean="0"/>
              <a:t>걸릴수도</a:t>
            </a:r>
            <a:r>
              <a:rPr lang="ko-KR" altLang="en-US" dirty="0" smtClean="0"/>
              <a:t> 있어서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서버에 파일형식으로 저장해놓고 </a:t>
            </a:r>
            <a:r>
              <a:rPr lang="ko-KR" altLang="en-US" dirty="0" err="1" smtClean="0"/>
              <a:t>디비에는</a:t>
            </a:r>
            <a:r>
              <a:rPr lang="ko-KR" altLang="en-US" dirty="0" smtClean="0"/>
              <a:t> 파일의 주소를 저장하도록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정적데이터</a:t>
            </a:r>
            <a:r>
              <a:rPr lang="ko-KR" altLang="en-US" dirty="0" smtClean="0"/>
              <a:t> 처리는 보통 </a:t>
            </a:r>
            <a:r>
              <a:rPr lang="ko-KR" altLang="en-US" dirty="0" err="1" smtClean="0"/>
              <a:t>웹서버가</a:t>
            </a:r>
            <a:r>
              <a:rPr lang="ko-KR" altLang="en-US" dirty="0"/>
              <a:t> </a:t>
            </a:r>
            <a:r>
              <a:rPr lang="ko-KR" altLang="en-US" dirty="0" smtClean="0"/>
              <a:t>하도록 하고 동적데이터는 </a:t>
            </a:r>
            <a:r>
              <a:rPr lang="ko-KR" altLang="en-US" dirty="0" err="1" smtClean="0"/>
              <a:t>서버시킴</a:t>
            </a:r>
            <a:r>
              <a:rPr lang="ko-KR" altLang="en-US" dirty="0" smtClean="0"/>
              <a:t> 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45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1484" cy="517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4168" y="401053"/>
            <a:ext cx="41067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/>
              <a:t>이미지 </a:t>
            </a:r>
            <a:r>
              <a:rPr lang="en-US" altLang="ko-KR" sz="3200" dirty="0" err="1" smtClean="0"/>
              <a:t>db</a:t>
            </a:r>
            <a:r>
              <a:rPr lang="ko-KR" altLang="en-US" sz="3200" dirty="0" smtClean="0"/>
              <a:t>에 저장하는 원리 이해하기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@</a:t>
            </a:r>
            <a:r>
              <a:rPr lang="en-US" altLang="ko-KR" sz="3200" dirty="0" err="1" smtClean="0"/>
              <a:t>ElementCollection</a:t>
            </a:r>
            <a:r>
              <a:rPr lang="ko-KR" altLang="en-US" sz="3200" dirty="0" smtClean="0"/>
              <a:t>말고 </a:t>
            </a:r>
            <a:r>
              <a:rPr lang="en-US" altLang="ko-KR" sz="3200" dirty="0" err="1" smtClean="0"/>
              <a:t>onetomany</a:t>
            </a:r>
            <a:r>
              <a:rPr lang="ko-KR" altLang="en-US" sz="3200" dirty="0" smtClean="0"/>
              <a:t>로도 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에서 이미지 꺼내서 </a:t>
            </a:r>
            <a:r>
              <a:rPr lang="ko-KR" altLang="en-US" sz="3200" dirty="0" err="1" smtClean="0"/>
              <a:t>출력해보기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ko-KR" altLang="en-US" sz="3200" dirty="0" smtClean="0"/>
              <a:t>이미지를 </a:t>
            </a:r>
            <a:r>
              <a:rPr lang="ko-KR" altLang="en-US" sz="3200" dirty="0" err="1" smtClean="0"/>
              <a:t>서버파일로</a:t>
            </a:r>
            <a:r>
              <a:rPr lang="ko-KR" altLang="en-US" sz="3200" dirty="0" smtClean="0"/>
              <a:t> 저장하고 </a:t>
            </a:r>
            <a:r>
              <a:rPr lang="en-US" altLang="ko-KR" sz="3200" dirty="0" err="1" smtClean="0"/>
              <a:t>url</a:t>
            </a:r>
            <a:r>
              <a:rPr lang="ko-KR" altLang="en-US" sz="3200" dirty="0" smtClean="0"/>
              <a:t>로 관리하기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010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3" y="201478"/>
            <a:ext cx="1151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Photo </a:t>
            </a:r>
            <a:r>
              <a:rPr lang="en-US" altLang="ko-KR" sz="2000" dirty="0" err="1" smtClean="0"/>
              <a:t>entit</a:t>
            </a:r>
            <a:r>
              <a:rPr lang="ko-KR" altLang="en-US" sz="2000" dirty="0" smtClean="0"/>
              <a:t>를 따로 만들었고 속성에 </a:t>
            </a:r>
            <a:r>
              <a:rPr lang="en-US" altLang="ko-KR" sz="2000" dirty="0" smtClean="0"/>
              <a:t>review, store</a:t>
            </a:r>
            <a:r>
              <a:rPr lang="ko-KR" altLang="en-US" sz="2000" dirty="0" smtClean="0"/>
              <a:t>달려있음 </a:t>
            </a:r>
            <a:r>
              <a:rPr lang="en-US" altLang="ko-KR" sz="2000" dirty="0" smtClean="0"/>
              <a:t>-&gt; </a:t>
            </a:r>
            <a:r>
              <a:rPr lang="en-US" altLang="ko-KR" sz="2000" dirty="0" err="1" smtClean="0"/>
              <a:t>storephoto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review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review 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store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err="1" smtClean="0"/>
              <a:t>일텐데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이부분</a:t>
            </a:r>
            <a:r>
              <a:rPr lang="ko-KR" altLang="en-US" sz="2000" dirty="0" smtClean="0"/>
              <a:t> 수정하면 </a:t>
            </a:r>
            <a:r>
              <a:rPr lang="ko-KR" altLang="en-US" sz="2000" dirty="0" err="1" smtClean="0"/>
              <a:t>좋을것</a:t>
            </a:r>
            <a:r>
              <a:rPr lang="ko-KR" altLang="en-US" sz="2000" dirty="0" smtClean="0"/>
              <a:t> 같음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59417" y="1797803"/>
            <a:ext cx="564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err="1" smtClean="0"/>
              <a:t>처리좀</a:t>
            </a:r>
            <a:r>
              <a:rPr lang="ko-KR" altLang="en-US" dirty="0" smtClean="0"/>
              <a:t> 하기 </a:t>
            </a:r>
            <a:r>
              <a:rPr lang="en-US" altLang="ko-KR" dirty="0"/>
              <a:t>https://blog.naver.com/tmondev/220791552394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66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2" y="149835"/>
            <a:ext cx="9284054" cy="1105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2" y="1385873"/>
            <a:ext cx="8131883" cy="288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1" y="4272088"/>
            <a:ext cx="7992399" cy="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2759" cy="68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59118" y="6307810"/>
            <a:ext cx="60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Detail </a:t>
            </a:r>
            <a:r>
              <a:rPr lang="ko-KR" altLang="en-US" dirty="0" err="1" smtClean="0"/>
              <a:t>수정한거</a:t>
            </a:r>
            <a:r>
              <a:rPr lang="ko-KR" altLang="en-US" dirty="0" smtClean="0"/>
              <a:t> 질문 </a:t>
            </a:r>
            <a:r>
              <a:rPr lang="ko-KR" altLang="en-US" dirty="0" err="1" smtClean="0"/>
              <a:t>내가햇던거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날렷는지</a:t>
            </a:r>
            <a:r>
              <a:rPr lang="en-US" altLang="ko-KR" dirty="0" smtClean="0"/>
              <a:t>,.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1" y="0"/>
            <a:ext cx="9558377" cy="43240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1084881" y="4045058"/>
            <a:ext cx="108488" cy="96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1959" y="5005953"/>
            <a:ext cx="739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클래스 사용하면 따로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객체 안써도 템플릿에 전달되는듯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5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2" y="1472798"/>
            <a:ext cx="3450560" cy="2510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77" y="187575"/>
            <a:ext cx="5333910" cy="3910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2" y="3477433"/>
            <a:ext cx="6371673" cy="35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25844" y="340963"/>
            <a:ext cx="857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@{|/…/|} </a:t>
            </a:r>
            <a:r>
              <a:rPr lang="ko-KR" altLang="en-US" dirty="0" smtClean="0"/>
              <a:t>이거랑 </a:t>
            </a:r>
            <a:r>
              <a:rPr lang="en-US" altLang="ko-KR" dirty="0" smtClean="0"/>
              <a:t>@{/…/  } </a:t>
            </a:r>
            <a:r>
              <a:rPr lang="ko-KR" altLang="en-US" dirty="0" smtClean="0"/>
              <a:t>이거랑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 </a:t>
            </a:r>
            <a:endParaRPr lang="en-US" altLang="ko-KR" dirty="0"/>
          </a:p>
          <a:p>
            <a:r>
              <a:rPr lang="ko-KR" altLang="en-US" dirty="0" err="1" smtClean="0"/>
              <a:t>절대경로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상대경로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1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2" y="210388"/>
            <a:ext cx="5296639" cy="23625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926298" y="786063"/>
            <a:ext cx="1843470" cy="140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9768" y="593558"/>
            <a:ext cx="542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해놔도 없으면 </a:t>
            </a:r>
            <a:r>
              <a:rPr lang="ko-KR" altLang="en-US" dirty="0" err="1" smtClean="0"/>
              <a:t>없는대로</a:t>
            </a:r>
            <a:r>
              <a:rPr lang="ko-KR" altLang="en-US" dirty="0" smtClean="0"/>
              <a:t> 들어간다는데</a:t>
            </a:r>
            <a:endParaRPr lang="en-US" altLang="ko-KR" dirty="0" smtClean="0"/>
          </a:p>
          <a:p>
            <a:r>
              <a:rPr lang="en-US" altLang="ko-KR" dirty="0" smtClean="0"/>
              <a:t>?? </a:t>
            </a:r>
            <a:r>
              <a:rPr lang="ko-KR" altLang="en-US" dirty="0" smtClean="0"/>
              <a:t>없어도 </a:t>
            </a:r>
            <a:r>
              <a:rPr lang="en-US" altLang="ko-KR" dirty="0" err="1" smtClean="0"/>
              <a:t>Nullpointerexception</a:t>
            </a:r>
            <a:r>
              <a:rPr lang="ko-KR" altLang="en-US" dirty="0" err="1" smtClean="0"/>
              <a:t>에러안뜨는듯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37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37" y="119321"/>
            <a:ext cx="6763997" cy="64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1" y="0"/>
            <a:ext cx="3446993" cy="3921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1" y="4103600"/>
            <a:ext cx="9119171" cy="1881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0731" y="1591887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47129" y="5133108"/>
            <a:ext cx="1038036" cy="469670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0357" y="540328"/>
            <a:ext cx="743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의도 </a:t>
            </a:r>
            <a:r>
              <a:rPr lang="en-US" altLang="ko-KR" dirty="0"/>
              <a:t>: </a:t>
            </a:r>
            <a:r>
              <a:rPr lang="ko-KR" altLang="en-US" dirty="0"/>
              <a:t>빨간 박스</a:t>
            </a:r>
            <a:endParaRPr lang="en-US" altLang="ko-KR" dirty="0"/>
          </a:p>
          <a:p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 err="1"/>
              <a:t>별점</a:t>
            </a:r>
            <a:r>
              <a:rPr lang="ko-KR" altLang="en-US" dirty="0"/>
              <a:t> 기능을 추가했고</a:t>
            </a:r>
            <a:r>
              <a:rPr lang="en-US" altLang="ko-KR" dirty="0"/>
              <a:t>, 0</a:t>
            </a:r>
            <a:r>
              <a:rPr lang="ko-KR" altLang="en-US" dirty="0"/>
              <a:t>부터</a:t>
            </a:r>
            <a:r>
              <a:rPr lang="en-US" altLang="ko-KR" dirty="0"/>
              <a:t>5</a:t>
            </a:r>
            <a:r>
              <a:rPr lang="ko-KR" altLang="en-US" dirty="0"/>
              <a:t>까지 </a:t>
            </a:r>
            <a:r>
              <a:rPr lang="en-US" altLang="ko-KR" dirty="0"/>
              <a:t>0.5</a:t>
            </a:r>
            <a:r>
              <a:rPr lang="ko-KR" altLang="en-US" dirty="0"/>
              <a:t>단위로 </a:t>
            </a:r>
            <a:r>
              <a:rPr lang="en-US" altLang="ko-KR" dirty="0"/>
              <a:t>double type</a:t>
            </a:r>
            <a:r>
              <a:rPr lang="ko-KR" altLang="en-US" dirty="0"/>
              <a:t>으로 </a:t>
            </a:r>
            <a:r>
              <a:rPr lang="en-US" altLang="ko-KR" dirty="0" err="1"/>
              <a:t>db</a:t>
            </a:r>
            <a:r>
              <a:rPr lang="ko-KR" altLang="en-US" dirty="0"/>
              <a:t>에 추가되도록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 err="1"/>
              <a:t>thumbsup</a:t>
            </a:r>
            <a:r>
              <a:rPr lang="en-US" altLang="ko-KR" dirty="0"/>
              <a:t>, </a:t>
            </a:r>
            <a:r>
              <a:rPr lang="en-US" altLang="ko-KR" dirty="0" err="1"/>
              <a:t>restaurantid</a:t>
            </a:r>
            <a:r>
              <a:rPr lang="en-US" altLang="ko-KR" dirty="0"/>
              <a:t>, </a:t>
            </a:r>
            <a:r>
              <a:rPr lang="en-US" altLang="ko-KR" dirty="0" err="1"/>
              <a:t>authorid</a:t>
            </a:r>
            <a:r>
              <a:rPr lang="ko-KR" altLang="en-US" dirty="0"/>
              <a:t>는 </a:t>
            </a:r>
            <a:r>
              <a:rPr lang="ko-KR" altLang="en-US" dirty="0" err="1"/>
              <a:t>가짜데이터</a:t>
            </a:r>
            <a:r>
              <a:rPr lang="ko-KR" altLang="en-US" dirty="0"/>
              <a:t> 만들기에 너무 </a:t>
            </a:r>
            <a:r>
              <a:rPr lang="ko-KR" altLang="en-US" dirty="0" err="1"/>
              <a:t>복잡할것</a:t>
            </a:r>
            <a:r>
              <a:rPr lang="ko-KR" altLang="en-US" dirty="0"/>
              <a:t> 같아서 대충 아무거나 </a:t>
            </a:r>
            <a:r>
              <a:rPr lang="ko-KR" altLang="en-US" dirty="0" err="1"/>
              <a:t>집어넣어논것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삭제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삭제하시겟습니가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하는기능</a:t>
            </a:r>
            <a:r>
              <a:rPr lang="ko-KR" altLang="en-US" dirty="0" smtClean="0"/>
              <a:t> 추가하기 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햇는데</a:t>
            </a:r>
            <a:r>
              <a:rPr lang="ko-KR" altLang="en-US" dirty="0" smtClean="0"/>
              <a:t>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5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799" cy="634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37" y="240422"/>
            <a:ext cx="6808780" cy="54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1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137389"/>
            <a:ext cx="742101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8" y="120379"/>
            <a:ext cx="7401958" cy="4867954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63894"/>
              <a:gd name="adj2" fmla="val -142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제발 </a:t>
            </a:r>
            <a:r>
              <a:rPr lang="ko-KR" altLang="en-US" dirty="0" err="1" smtClean="0">
                <a:solidFill>
                  <a:schemeClr val="tx1"/>
                </a:solidFill>
              </a:rPr>
              <a:t>엔티티</a:t>
            </a:r>
            <a:r>
              <a:rPr lang="ko-KR" altLang="en-US" dirty="0" smtClean="0">
                <a:solidFill>
                  <a:schemeClr val="tx1"/>
                </a:solidFill>
              </a:rPr>
              <a:t> 연결 </a:t>
            </a:r>
            <a:r>
              <a:rPr lang="ko-KR" altLang="en-US" dirty="0" err="1" smtClean="0">
                <a:solidFill>
                  <a:schemeClr val="tx1"/>
                </a:solidFill>
              </a:rPr>
              <a:t>햇으면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onetomany,manytoone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err="1" smtClean="0">
                <a:solidFill>
                  <a:schemeClr val="tx1"/>
                </a:solidFill>
              </a:rPr>
              <a:t>좀제대로ㅓ하기</a:t>
            </a:r>
            <a:r>
              <a:rPr lang="en-US" altLang="ko-KR" dirty="0" smtClean="0">
                <a:solidFill>
                  <a:schemeClr val="tx1"/>
                </a:solidFill>
              </a:rPr>
              <a:t>;;;;;;;;;;;;</a:t>
            </a:r>
            <a:r>
              <a:rPr lang="ko-KR" altLang="en-US" dirty="0" err="1" smtClean="0">
                <a:solidFill>
                  <a:schemeClr val="tx1"/>
                </a:solidFill>
              </a:rPr>
              <a:t>이거때매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에러남</a:t>
            </a:r>
            <a:r>
              <a:rPr lang="en-US" altLang="ko-KR" dirty="0" smtClean="0">
                <a:solidFill>
                  <a:schemeClr val="tx1"/>
                </a:solidFill>
              </a:rPr>
              <a:t>;;;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9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1" y="518348"/>
            <a:ext cx="11355385" cy="2057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285" y="0"/>
            <a:ext cx="111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지운 주석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다시 </a:t>
            </a:r>
            <a:r>
              <a:rPr lang="ko-KR" altLang="en-US" dirty="0" err="1" smtClean="0"/>
              <a:t>공부해보기</a:t>
            </a:r>
            <a:r>
              <a:rPr lang="ko-KR" altLang="en-US" dirty="0" smtClean="0"/>
              <a:t> 복습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2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0" y="92938"/>
            <a:ext cx="7039132" cy="3691179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94143"/>
              <a:gd name="adj2" fmla="val -325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일단 </a:t>
            </a:r>
            <a:r>
              <a:rPr lang="ko-KR" altLang="en-US" dirty="0" err="1" smtClean="0">
                <a:solidFill>
                  <a:schemeClr val="tx1"/>
                </a:solidFill>
              </a:rPr>
              <a:t>사장닉넴인</a:t>
            </a:r>
            <a:r>
              <a:rPr lang="ko-KR" altLang="en-US" dirty="0" smtClean="0">
                <a:solidFill>
                  <a:schemeClr val="tx1"/>
                </a:solidFill>
              </a:rPr>
              <a:t> 걍 </a:t>
            </a:r>
            <a:r>
              <a:rPr lang="en-US" altLang="ko-KR" dirty="0" smtClean="0">
                <a:solidFill>
                  <a:schemeClr val="tx1"/>
                </a:solidFill>
              </a:rPr>
              <a:t>user</a:t>
            </a:r>
            <a:r>
              <a:rPr lang="ko-KR" altLang="en-US" dirty="0" smtClean="0">
                <a:solidFill>
                  <a:schemeClr val="tx1"/>
                </a:solidFill>
              </a:rPr>
              <a:t>인데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여기서 </a:t>
            </a:r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ko-KR" altLang="en-US" dirty="0" smtClean="0">
                <a:solidFill>
                  <a:schemeClr val="tx1"/>
                </a:solidFill>
              </a:rPr>
              <a:t>종류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</a:rPr>
              <a:t>권한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r>
              <a:rPr lang="ko-KR" altLang="en-US" dirty="0" smtClean="0">
                <a:solidFill>
                  <a:schemeClr val="tx1"/>
                </a:solidFill>
              </a:rPr>
              <a:t>구분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사장일때는</a:t>
            </a:r>
            <a:r>
              <a:rPr lang="ko-KR" altLang="en-US" dirty="0" smtClean="0">
                <a:solidFill>
                  <a:schemeClr val="tx1"/>
                </a:solidFill>
              </a:rPr>
              <a:t> 자기가 </a:t>
            </a:r>
            <a:r>
              <a:rPr lang="ko-KR" altLang="en-US" dirty="0" err="1" smtClean="0">
                <a:solidFill>
                  <a:schemeClr val="tx1"/>
                </a:solidFill>
              </a:rPr>
              <a:t>올린가게</a:t>
            </a:r>
            <a:r>
              <a:rPr lang="ko-KR" altLang="en-US" dirty="0" smtClean="0">
                <a:solidFill>
                  <a:schemeClr val="tx1"/>
                </a:solidFill>
              </a:rPr>
              <a:t> 리스트를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Store/owner/list 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err="1" smtClean="0">
                <a:solidFill>
                  <a:schemeClr val="tx1"/>
                </a:solidFill>
              </a:rPr>
              <a:t>페이지구현</a:t>
            </a:r>
            <a:r>
              <a:rPr lang="ko-KR" altLang="en-US" dirty="0" smtClean="0">
                <a:solidFill>
                  <a:schemeClr val="tx1"/>
                </a:solidFill>
              </a:rPr>
              <a:t> 되도록 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아래예시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22" y="2405442"/>
            <a:ext cx="7204782" cy="3778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1304" y="2716695"/>
            <a:ext cx="13782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내가게보기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329531" y="2902226"/>
            <a:ext cx="2372139" cy="88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94504" y="3896139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57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20"/>
            <a:ext cx="5997591" cy="252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14" t="66093" r="-214" b="501"/>
          <a:stretch/>
        </p:blipFill>
        <p:spPr>
          <a:xfrm>
            <a:off x="94729" y="2902226"/>
            <a:ext cx="6194409" cy="1766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009" y="109520"/>
            <a:ext cx="58442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formLogin</a:t>
            </a:r>
            <a:r>
              <a:rPr lang="en-US" altLang="ko-KR" dirty="0"/>
              <a:t>((</a:t>
            </a:r>
            <a:r>
              <a:rPr lang="en-US" altLang="ko-KR" dirty="0" err="1"/>
              <a:t>formLogin</a:t>
            </a:r>
            <a:r>
              <a:rPr lang="en-US" altLang="ko-KR" dirty="0"/>
              <a:t>) -&gt; </a:t>
            </a:r>
            <a:r>
              <a:rPr lang="en-US" altLang="ko-KR" dirty="0" err="1"/>
              <a:t>formLogin</a:t>
            </a:r>
            <a:endParaRPr lang="en-US" altLang="ko-KR" dirty="0"/>
          </a:p>
          <a:p>
            <a:r>
              <a:rPr lang="en-US" altLang="ko-KR" dirty="0"/>
              <a:t>    .</a:t>
            </a:r>
            <a:r>
              <a:rPr lang="en-US" altLang="ko-KR" dirty="0" err="1"/>
              <a:t>loginPage</a:t>
            </a:r>
            <a:r>
              <a:rPr lang="en-US" altLang="ko-KR" dirty="0"/>
              <a:t>("/user/login")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defaultSuccessUrl</a:t>
            </a:r>
            <a:r>
              <a:rPr lang="en-US" altLang="ko-KR" dirty="0"/>
              <a:t>("/")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successHandler</a:t>
            </a:r>
            <a:r>
              <a:rPr lang="en-US" altLang="ko-KR" dirty="0"/>
              <a:t>((request, response, authentication) -&gt;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현재 사용자의 역할을 확인하고</a:t>
            </a:r>
            <a:r>
              <a:rPr lang="en-US" altLang="ko-KR" dirty="0"/>
              <a:t>, </a:t>
            </a:r>
            <a:r>
              <a:rPr lang="ko-KR" altLang="en-US" dirty="0"/>
              <a:t>그에 따라 다른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().equals("ROLE_ADMIN")))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("/admin/dashboard");</a:t>
            </a:r>
          </a:p>
          <a:p>
            <a:r>
              <a:rPr lang="en-US" altLang="ko-KR" dirty="0"/>
              <a:t>        } else 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().equals("ROLE_USER")))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("/user/dashboard");</a:t>
            </a:r>
          </a:p>
          <a:p>
            <a:r>
              <a:rPr lang="en-US" altLang="ko-KR" dirty="0"/>
              <a:t>        } else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("/");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})</a:t>
            </a:r>
          </a:p>
          <a:p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7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1127</a:t>
            </a:r>
            <a:r>
              <a:rPr lang="ko-KR" altLang="en-US" dirty="0" smtClean="0"/>
              <a:t>황선영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사장이 등록한 사진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출력하기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메뉴등록기능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로그인유도</a:t>
            </a:r>
            <a:r>
              <a:rPr lang="en-US" altLang="ko-KR" dirty="0" smtClean="0"/>
              <a:t>.,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…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229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9" y="203343"/>
            <a:ext cx="5125165" cy="5868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2417" y="203343"/>
            <a:ext cx="6069496" cy="12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3" y="0"/>
            <a:ext cx="6435227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76" y="0"/>
            <a:ext cx="3924848" cy="4420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5838"/>
            <a:ext cx="8316486" cy="2772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6486" y="4705004"/>
            <a:ext cx="3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이와 같이 테스트해보려고 수정한부분이 많음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63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" y="147477"/>
            <a:ext cx="4039164" cy="2295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4522" y="147477"/>
            <a:ext cx="697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여기서 메뉴가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따로있는데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검색기능에 활용하면 </a:t>
            </a:r>
            <a:r>
              <a:rPr lang="ko-KR" altLang="en-US" dirty="0" err="1" smtClean="0"/>
              <a:t>좋을거같음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메뉴이름</a:t>
            </a:r>
            <a:r>
              <a:rPr lang="ko-KR" altLang="en-US" dirty="0" smtClean="0"/>
              <a:t> 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가격대별로 검색 </a:t>
            </a:r>
            <a:r>
              <a:rPr lang="ko-KR" altLang="en-US" dirty="0" err="1" smtClean="0"/>
              <a:t>이런거</a:t>
            </a:r>
            <a:r>
              <a:rPr lang="en-US" altLang="ko-KR" dirty="0" smtClean="0"/>
              <a:t>. -&gt;</a:t>
            </a:r>
            <a:r>
              <a:rPr lang="ko-KR" altLang="en-US" dirty="0" smtClean="0"/>
              <a:t>조장상의필요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8504" y="1470991"/>
            <a:ext cx="740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null</a:t>
            </a:r>
            <a:r>
              <a:rPr lang="ko-KR" altLang="en-US" dirty="0" err="1" smtClean="0"/>
              <a:t>인경우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95" y="1169163"/>
            <a:ext cx="4937157" cy="52556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313" y="2809461"/>
            <a:ext cx="4598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storeForm</a:t>
            </a:r>
            <a:r>
              <a:rPr lang="ko-KR" altLang="en-US" dirty="0" smtClean="0"/>
              <a:t>안에 또</a:t>
            </a:r>
            <a:r>
              <a:rPr lang="en-US" altLang="ko-KR" dirty="0" err="1" smtClean="0"/>
              <a:t>menuForm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하는거랑</a:t>
            </a:r>
            <a:endParaRPr lang="en-US" altLang="ko-KR" dirty="0" smtClean="0"/>
          </a:p>
          <a:p>
            <a:r>
              <a:rPr lang="ko-KR" altLang="en-US" dirty="0" err="1" smtClean="0"/>
              <a:t>인풋태그로하는거랑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머가더좋은지질문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자바스크립트써야댐</a:t>
            </a:r>
            <a:r>
              <a:rPr lang="ko-KR" altLang="en-US" dirty="0" smtClean="0"/>
              <a:t> 원래시안대로 </a:t>
            </a:r>
            <a:r>
              <a:rPr lang="ko-KR" altLang="en-US" dirty="0" err="1" smtClean="0"/>
              <a:t>할라면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ㅜ</a:t>
            </a:r>
            <a:endParaRPr lang="en-US" altLang="ko-KR" dirty="0" smtClean="0"/>
          </a:p>
          <a:p>
            <a:r>
              <a:rPr lang="en-US" altLang="ko-KR" dirty="0" smtClean="0"/>
              <a:t>Name </a:t>
            </a:r>
            <a:r>
              <a:rPr lang="ko-KR" altLang="en-US" dirty="0" smtClean="0"/>
              <a:t>입력해야 데이터 넘어감 </a:t>
            </a:r>
            <a:r>
              <a:rPr lang="ko-KR" altLang="en-US" dirty="0" err="1" smtClean="0"/>
              <a:t>ㅈㅂ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40" y="5117785"/>
            <a:ext cx="530616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192610"/>
            <a:ext cx="4445111" cy="2983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2817" y="192610"/>
            <a:ext cx="60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위에처럼</a:t>
            </a:r>
            <a:r>
              <a:rPr lang="ko-KR" altLang="en-US" dirty="0" smtClean="0"/>
              <a:t> 코드수정하기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2" y="3571386"/>
            <a:ext cx="6839905" cy="1066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70104" y="2465357"/>
            <a:ext cx="606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굳이 새로 만들고 꺼내서 </a:t>
            </a:r>
            <a:r>
              <a:rPr lang="ko-KR" altLang="en-US" dirty="0" err="1" smtClean="0"/>
              <a:t>또하지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이게더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패턴에 적합하다고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7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1128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496844" cy="4498975"/>
          </a:xfrm>
        </p:spPr>
        <p:txBody>
          <a:bodyPr>
            <a:noAutofit/>
          </a:bodyPr>
          <a:lstStyle/>
          <a:p>
            <a:r>
              <a:rPr lang="ko-KR" altLang="en-US" sz="2000" dirty="0" err="1"/>
              <a:t>메뉴추가</a:t>
            </a:r>
            <a:r>
              <a:rPr lang="ko-KR" altLang="en-US" sz="2000" dirty="0"/>
              <a:t> 자바스크립트 </a:t>
            </a:r>
            <a:r>
              <a:rPr lang="ko-KR" altLang="en-US" sz="2000" dirty="0" err="1" smtClean="0"/>
              <a:t>기능구현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메뉴이름만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db</a:t>
            </a:r>
            <a:r>
              <a:rPr lang="ko-KR" altLang="en-US" sz="2000" dirty="0" err="1" smtClean="0"/>
              <a:t>에저장</a:t>
            </a:r>
            <a:r>
              <a:rPr lang="en-US" altLang="ko-KR" sz="2000" dirty="0" smtClean="0"/>
              <a:t>.</a:t>
            </a:r>
            <a:r>
              <a:rPr lang="ko-KR" altLang="en-US" sz="2000" dirty="0" err="1" smtClean="0"/>
              <a:t>여러개가능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 err="1"/>
              <a:t>사장마다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메인페이지</a:t>
            </a:r>
            <a:r>
              <a:rPr lang="en-US" altLang="ko-KR" sz="2000" dirty="0"/>
              <a:t>..</a:t>
            </a:r>
            <a:r>
              <a:rPr lang="ko-KR" altLang="en-US" sz="2000" dirty="0"/>
              <a:t>다르게 나오게 </a:t>
            </a:r>
            <a:r>
              <a:rPr lang="en-US" altLang="ko-KR" sz="2000" dirty="0"/>
              <a:t>-&gt; </a:t>
            </a:r>
            <a:r>
              <a:rPr lang="ko-KR" altLang="en-US" sz="2000" dirty="0"/>
              <a:t>컨트롤러 </a:t>
            </a:r>
            <a:r>
              <a:rPr lang="ko-KR" altLang="en-US" sz="2000" dirty="0" smtClean="0"/>
              <a:t>에</a:t>
            </a:r>
            <a:r>
              <a:rPr lang="ko-KR" altLang="en-US" sz="2000" dirty="0"/>
              <a:t>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유저 받아오고</a:t>
            </a:r>
            <a:r>
              <a:rPr lang="en-US" altLang="ko-KR" sz="2000" dirty="0"/>
              <a:t>, </a:t>
            </a:r>
            <a:r>
              <a:rPr lang="ko-KR" altLang="en-US" sz="2000" dirty="0"/>
              <a:t>그거 템플릿으로 전달</a:t>
            </a:r>
            <a:r>
              <a:rPr lang="en-US" altLang="ko-KR" sz="2000" dirty="0"/>
              <a:t>..? </a:t>
            </a:r>
            <a:r>
              <a:rPr lang="ko-KR" altLang="en-US" sz="2000" dirty="0" err="1"/>
              <a:t>아무튼하면댈듯</a:t>
            </a:r>
            <a:r>
              <a:rPr lang="en-US" altLang="ko-KR" sz="2000" dirty="0" smtClean="0"/>
              <a:t>. O</a:t>
            </a:r>
            <a:endParaRPr lang="en-US" altLang="ko-KR" sz="2000" dirty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메인페이지에서 </a:t>
            </a:r>
            <a:r>
              <a:rPr lang="en-US" altLang="ko-KR" sz="2000" dirty="0" smtClean="0"/>
              <a:t>store/owner/list</a:t>
            </a:r>
            <a:r>
              <a:rPr lang="ko-KR" altLang="en-US" sz="2000" dirty="0" smtClean="0"/>
              <a:t>이동 버튼 만들면</a:t>
            </a:r>
            <a:endParaRPr lang="en-US" altLang="ko-KR" sz="2000" dirty="0" smtClean="0"/>
          </a:p>
          <a:p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로 페이지요청한사람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번호 받아와서 사장이면 </a:t>
            </a:r>
            <a:r>
              <a:rPr lang="en-US" altLang="ko-KR" sz="2000" dirty="0" smtClean="0"/>
              <a:t>store/owner/list </a:t>
            </a:r>
            <a:r>
              <a:rPr lang="ko-KR" altLang="en-US" sz="2000" dirty="0" err="1" smtClean="0"/>
              <a:t>전달해주는방식</a:t>
            </a:r>
            <a:r>
              <a:rPr lang="en-US" altLang="ko-KR" sz="2000" dirty="0" smtClean="0"/>
              <a:t>? </a:t>
            </a:r>
          </a:p>
          <a:p>
            <a:r>
              <a:rPr lang="ko-KR" altLang="en-US" sz="2000" dirty="0" smtClean="0"/>
              <a:t>질문 </a:t>
            </a:r>
            <a:r>
              <a:rPr lang="en-US" altLang="ko-KR" sz="2000" dirty="0" smtClean="0"/>
              <a:t>: html</a:t>
            </a:r>
            <a:r>
              <a:rPr lang="ko-KR" altLang="en-US" sz="2000" dirty="0" smtClean="0"/>
              <a:t>은 </a:t>
            </a:r>
            <a:r>
              <a:rPr lang="ko-KR" altLang="en-US" sz="2000" dirty="0" err="1" smtClean="0"/>
              <a:t>디버깅못하는지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78316" y="675025"/>
            <a:ext cx="5037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목표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유저 </a:t>
            </a:r>
            <a:r>
              <a:rPr lang="ko-KR" altLang="en-US" dirty="0" err="1"/>
              <a:t>권한구분</a:t>
            </a:r>
            <a:r>
              <a:rPr lang="en-US" altLang="ko-KR" dirty="0"/>
              <a:t>, </a:t>
            </a:r>
            <a:r>
              <a:rPr lang="en-US" altLang="ko-KR" dirty="0" err="1"/>
              <a:t>role_owner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내가게보기</a:t>
            </a:r>
            <a:r>
              <a:rPr lang="en-US" altLang="ko-KR" dirty="0"/>
              <a:t>'</a:t>
            </a:r>
            <a:r>
              <a:rPr lang="ko-KR" altLang="en-US" dirty="0"/>
              <a:t>버튼 </a:t>
            </a:r>
            <a:r>
              <a:rPr lang="ko-KR" altLang="en-US" dirty="0" smtClean="0"/>
              <a:t>나오게 </a:t>
            </a:r>
            <a:r>
              <a:rPr lang="en-US" altLang="ko-KR" dirty="0" smtClean="0"/>
              <a:t>O</a:t>
            </a:r>
            <a:r>
              <a:rPr lang="ko-KR" altLang="en-US" dirty="0" err="1" smtClean="0"/>
              <a:t>하긴햇ㄱ는데</a:t>
            </a:r>
            <a:r>
              <a:rPr lang="ko-KR" altLang="en-US" dirty="0" smtClean="0"/>
              <a:t> 테스트해보려면 회원가입이 되어야하는데 지금막혀있음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owner user</a:t>
            </a:r>
            <a:r>
              <a:rPr lang="ko-KR" altLang="en-US" dirty="0"/>
              <a:t>구분하고</a:t>
            </a:r>
            <a:r>
              <a:rPr lang="en-US" altLang="ko-KR" dirty="0"/>
              <a:t>, </a:t>
            </a:r>
            <a:r>
              <a:rPr lang="ko-KR" altLang="en-US" dirty="0"/>
              <a:t>각 오너 마다 </a:t>
            </a:r>
            <a:r>
              <a:rPr lang="en-US" altLang="ko-KR" dirty="0"/>
              <a:t>response</a:t>
            </a:r>
            <a:r>
              <a:rPr lang="ko-KR" altLang="en-US" dirty="0"/>
              <a:t>되는 </a:t>
            </a:r>
            <a:r>
              <a:rPr lang="en-US" altLang="ko-KR" dirty="0"/>
              <a:t>store/owner/list</a:t>
            </a:r>
            <a:r>
              <a:rPr lang="ko-KR" altLang="en-US" dirty="0"/>
              <a:t>다르게 </a:t>
            </a:r>
            <a:r>
              <a:rPr lang="en-US" altLang="ko-KR" dirty="0" smtClean="0"/>
              <a:t>. O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메뉴 등록 기능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0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3" y="814730"/>
            <a:ext cx="8951323" cy="226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73" y="288758"/>
            <a:ext cx="812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메인페이지템플릿 </a:t>
            </a:r>
            <a:r>
              <a:rPr lang="en-US" altLang="ko-KR" sz="2000" b="1" dirty="0" smtClean="0"/>
              <a:t>store_list.html </a:t>
            </a:r>
            <a:r>
              <a:rPr lang="ko-KR" altLang="en-US" sz="2000" b="1" dirty="0" smtClean="0"/>
              <a:t>부분 </a:t>
            </a:r>
            <a:r>
              <a:rPr lang="ko-KR" altLang="en-US" sz="2000" b="1" dirty="0" err="1" smtClean="0"/>
              <a:t>버튼엘리먼트</a:t>
            </a:r>
            <a:r>
              <a:rPr lang="ko-KR" altLang="en-US" sz="2000" b="1" dirty="0" smtClean="0"/>
              <a:t> 추가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6573" y="3208421"/>
            <a:ext cx="1173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sec:authorize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isAuthenticated</a:t>
            </a:r>
            <a:r>
              <a:rPr lang="en-US" altLang="ko-KR" dirty="0" smtClean="0"/>
              <a:t>()”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스프링시큐리티의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authorize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사용자가 인증되어 </a:t>
            </a:r>
            <a:r>
              <a:rPr lang="ko-KR" altLang="en-US" dirty="0" err="1" smtClean="0">
                <a:sym typeface="Wingdings" panose="05000000000000000000" pitchFamily="2" charset="2"/>
              </a:rPr>
              <a:t>있을때만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element</a:t>
            </a:r>
            <a:r>
              <a:rPr lang="ko-KR" altLang="en-US" dirty="0" smtClean="0">
                <a:sym typeface="Wingdings" panose="05000000000000000000" pitchFamily="2" charset="2"/>
              </a:rPr>
              <a:t>가 표시되도록 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ym typeface="Wingdings" panose="05000000000000000000" pitchFamily="2" charset="2"/>
              </a:rPr>
              <a:t>th:if</a:t>
            </a:r>
            <a:r>
              <a:rPr lang="en-US" altLang="ko-KR" dirty="0" smtClean="0">
                <a:sym typeface="Wingdings" panose="05000000000000000000" pitchFamily="2" charset="2"/>
              </a:rPr>
              <a:t> ~~   </a:t>
            </a:r>
            <a:r>
              <a:rPr lang="ko-KR" altLang="en-US" dirty="0" err="1" smtClean="0">
                <a:sym typeface="Wingdings" panose="05000000000000000000" pitchFamily="2" charset="2"/>
              </a:rPr>
              <a:t>타임리프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조건문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현재사용자가 </a:t>
            </a:r>
            <a:r>
              <a:rPr lang="ko-KR" altLang="en-US" dirty="0" err="1" smtClean="0">
                <a:sym typeface="Wingdings" panose="05000000000000000000" pitchFamily="2" charset="2"/>
              </a:rPr>
              <a:t>인증되어있는지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getUsername</a:t>
            </a:r>
            <a:r>
              <a:rPr lang="ko-KR" altLang="en-US" dirty="0" smtClean="0">
                <a:sym typeface="Wingdings" panose="05000000000000000000" pitchFamily="2" charset="2"/>
              </a:rPr>
              <a:t>이</a:t>
            </a:r>
            <a:r>
              <a:rPr lang="en-US" altLang="ko-KR" dirty="0" smtClean="0">
                <a:sym typeface="Wingdings" panose="05000000000000000000" pitchFamily="2" charset="2"/>
              </a:rPr>
              <a:t>null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아닌경우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현재사용자의 </a:t>
            </a:r>
            <a:r>
              <a:rPr lang="en-US" altLang="ko-KR" dirty="0" err="1" smtClean="0">
                <a:sym typeface="Wingdings" panose="05000000000000000000" pitchFamily="2" charset="2"/>
              </a:rPr>
              <a:t>rold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OWNER</a:t>
            </a:r>
            <a:r>
              <a:rPr lang="ko-KR" altLang="en-US" dirty="0" smtClean="0">
                <a:sym typeface="Wingdings" panose="05000000000000000000" pitchFamily="2" charset="2"/>
              </a:rPr>
              <a:t>인지 확인함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17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0" y="115449"/>
            <a:ext cx="8878539" cy="5087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00" y="115449"/>
            <a:ext cx="663032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5" y="165385"/>
            <a:ext cx="6637505" cy="4358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6232" y="304800"/>
            <a:ext cx="5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혹시몰라서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지워질까봐</a:t>
            </a:r>
            <a:r>
              <a:rPr lang="ko-KR" altLang="en-US" dirty="0" smtClean="0"/>
              <a:t> 첨부함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8316" y="1010653"/>
            <a:ext cx="259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해야만 생성되는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5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23"/>
            <a:ext cx="6401693" cy="451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4" y="320841"/>
            <a:ext cx="5293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독학해보기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일하님</a:t>
            </a:r>
            <a:r>
              <a:rPr lang="ko-KR" altLang="en-US" dirty="0" smtClean="0"/>
              <a:t> 깃 보고 </a:t>
            </a:r>
            <a:r>
              <a:rPr lang="ko-KR" altLang="en-US" dirty="0" err="1" smtClean="0"/>
              <a:t>로그인기능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공부좀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;;</a:t>
            </a:r>
          </a:p>
          <a:p>
            <a:endParaRPr lang="en-US" altLang="ko-KR" dirty="0"/>
          </a:p>
          <a:p>
            <a:r>
              <a:rPr lang="ko-KR" altLang="en-US" dirty="0" err="1" smtClean="0"/>
              <a:t>ㅅㅅㅅㅂ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레이아웃 적용하면</a:t>
            </a:r>
            <a:endParaRPr lang="en-US" altLang="ko-KR" dirty="0" smtClean="0"/>
          </a:p>
          <a:p>
            <a:r>
              <a:rPr lang="ko-KR" altLang="en-US" dirty="0" smtClean="0"/>
              <a:t>스크립트도 레이아웃태그 안에다가 </a:t>
            </a:r>
            <a:r>
              <a:rPr lang="ko-KR" altLang="en-US" dirty="0" err="1" smtClean="0"/>
              <a:t>넣어줘야함</a:t>
            </a:r>
            <a:r>
              <a:rPr lang="en-US" altLang="ko-KR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26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9" y="132919"/>
            <a:ext cx="8355362" cy="3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2" y="247291"/>
            <a:ext cx="5846649" cy="60251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6063" y="1379621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326" y="4692316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432" y="401053"/>
            <a:ext cx="95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한꺼번에 입력하고 </a:t>
            </a:r>
            <a:r>
              <a:rPr lang="ko-KR" altLang="en-US" dirty="0" err="1" smtClean="0"/>
              <a:t>어레이나</a:t>
            </a:r>
            <a:r>
              <a:rPr lang="ko-KR" altLang="en-US" dirty="0" smtClean="0"/>
              <a:t> 리스트로 </a:t>
            </a:r>
            <a:r>
              <a:rPr lang="ko-KR" altLang="en-US" dirty="0" err="1" smtClean="0"/>
              <a:t>받아오는거</a:t>
            </a:r>
            <a:r>
              <a:rPr lang="ko-KR" altLang="en-US" dirty="0" smtClean="0"/>
              <a:t> 가능한지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0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255" y="299258"/>
            <a:ext cx="86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완성화면</a:t>
            </a:r>
            <a:r>
              <a:rPr lang="ko-KR" altLang="en-US" dirty="0"/>
              <a:t> </a:t>
            </a:r>
            <a:r>
              <a:rPr lang="en-US" altLang="ko-KR" dirty="0"/>
              <a:t>_ /review/create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6" y="864523"/>
            <a:ext cx="10469227" cy="53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7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75"/>
            <a:ext cx="7011378" cy="4848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9979" y="417095"/>
            <a:ext cx="534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로그인로그아웃 </a:t>
            </a:r>
            <a:r>
              <a:rPr lang="ko-KR" altLang="en-US" dirty="0" err="1" smtClean="0"/>
              <a:t>회원ㄱ아ㅣㅂ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스프링부트</a:t>
            </a:r>
            <a:r>
              <a:rPr lang="ko-KR" altLang="en-US" smtClean="0"/>
              <a:t> 보고 </a:t>
            </a:r>
            <a:endParaRPr lang="en-US" altLang="ko-KR" smtClean="0"/>
          </a:p>
          <a:p>
            <a:r>
              <a:rPr lang="ko-KR" altLang="en-US" smtClean="0"/>
              <a:t>공붛가ㅣ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67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5644" cy="54585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968" y="4604084"/>
            <a:ext cx="1844843" cy="27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941095" y="5710989"/>
            <a:ext cx="8021052" cy="770022"/>
          </a:xfrm>
          <a:prstGeom prst="wedgeRoundRectCallout">
            <a:avLst>
              <a:gd name="adj1" fmla="val -47433"/>
              <a:gd name="adj2" fmla="val -1562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이거를 </a:t>
            </a:r>
            <a:r>
              <a:rPr lang="ko-KR" altLang="en-US" dirty="0" err="1" smtClean="0">
                <a:solidFill>
                  <a:schemeClr val="tx1"/>
                </a:solidFill>
              </a:rPr>
              <a:t>여기다할지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get</a:t>
            </a:r>
            <a:r>
              <a:rPr lang="ko-KR" altLang="en-US" dirty="0" smtClean="0">
                <a:solidFill>
                  <a:schemeClr val="tx1"/>
                </a:solidFill>
              </a:rPr>
              <a:t>에다 넣을지 </a:t>
            </a:r>
            <a:r>
              <a:rPr lang="ko-KR" altLang="en-US" dirty="0" err="1" smtClean="0">
                <a:solidFill>
                  <a:schemeClr val="tx1"/>
                </a:solidFill>
              </a:rPr>
              <a:t>모르겟다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716" y="224589"/>
            <a:ext cx="824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가게수정할때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메뉴건드리면</a:t>
            </a:r>
            <a:r>
              <a:rPr lang="ko-KR" altLang="en-US" dirty="0" smtClean="0"/>
              <a:t> 초기화되고 </a:t>
            </a:r>
            <a:r>
              <a:rPr lang="ko-KR" altLang="en-US" dirty="0" err="1" smtClean="0"/>
              <a:t>새로가게생성됨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4" y="936846"/>
            <a:ext cx="5858003" cy="1307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3414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헷갈리는거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requestparam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데이터받아오는거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랑 걍 </a:t>
            </a:r>
            <a:r>
              <a:rPr lang="ko-KR" altLang="en-US" dirty="0" err="1" smtClean="0"/>
              <a:t>함수인자로받는거랑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974" y="4470185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사진추가기능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메뉴검색기능 </a:t>
            </a:r>
            <a:r>
              <a:rPr lang="ko-KR" altLang="en-US" dirty="0" err="1" smtClean="0"/>
              <a:t>건의해보기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메뉴검색하면 </a:t>
            </a:r>
            <a:r>
              <a:rPr lang="ko-KR" altLang="en-US" dirty="0" err="1" smtClean="0"/>
              <a:t>가격순정렬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별점순정렬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.,., </a:t>
            </a:r>
            <a:r>
              <a:rPr lang="ko-KR" altLang="en-US" dirty="0" smtClean="0"/>
              <a:t>메뉴에 </a:t>
            </a:r>
            <a:r>
              <a:rPr lang="ko-KR" altLang="en-US" dirty="0" err="1" smtClean="0"/>
              <a:t>별점매기는것도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잇으면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조을거가틈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1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2" y="356653"/>
            <a:ext cx="6182661" cy="27398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424055" y="2286000"/>
            <a:ext cx="2909454" cy="4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41327" y="1828800"/>
            <a:ext cx="278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smtClean="0"/>
              <a:t>로 뜸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랑연결</a:t>
            </a:r>
            <a:r>
              <a:rPr lang="ko-KR" altLang="en-US" dirty="0" smtClean="0"/>
              <a:t> 안해서 그런가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ㅇㅇ맞음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85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9"/>
            <a:ext cx="5323191" cy="64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4" y="232418"/>
            <a:ext cx="8444558" cy="178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42" y="3512127"/>
            <a:ext cx="1007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레포지터리로</a:t>
            </a:r>
            <a:r>
              <a:rPr lang="ko-KR" altLang="en-US" dirty="0" smtClean="0"/>
              <a:t> 저장 해줘야 속성이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아니면 연결 안됨 </a:t>
            </a:r>
            <a:r>
              <a:rPr lang="ko-KR" altLang="en-US" dirty="0" err="1" smtClean="0"/>
              <a:t>ㅡㅡ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newstore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author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세팅안됨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3842" y="2348345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&lt;!--RequestParam -&gt; ?   PathVariable -&gt; ${store.id}--&gt;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71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5" y="0"/>
            <a:ext cx="5849166" cy="32961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1891" y="2036618"/>
            <a:ext cx="3241964" cy="1259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2431472" y="4023473"/>
            <a:ext cx="5133109" cy="2460454"/>
          </a:xfrm>
          <a:prstGeom prst="wedgeRectCallout">
            <a:avLst>
              <a:gd name="adj1" fmla="val -43505"/>
              <a:gd name="adj2" fmla="val -729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51018" y="4572000"/>
            <a:ext cx="394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원래대로 동적으로 </a:t>
            </a:r>
            <a:r>
              <a:rPr lang="ko-KR" altLang="en-US" dirty="0" err="1" smtClean="0"/>
              <a:t>메뉴생성삭제수정기능</a:t>
            </a:r>
            <a:r>
              <a:rPr lang="ko-KR" altLang="en-US" dirty="0" smtClean="0"/>
              <a:t> 하려면 자바스크립트 써야해서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수정했습니다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2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" y="0"/>
            <a:ext cx="3762900" cy="6697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55" y="6068292"/>
            <a:ext cx="1352209" cy="469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1413164" y="831273"/>
            <a:ext cx="3345872" cy="5471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9036" y="228600"/>
            <a:ext cx="64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메뉴등록하기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새 링크로 이동하고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21" y="831273"/>
            <a:ext cx="4839375" cy="3877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3221" y="4708489"/>
            <a:ext cx="629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새 페이지에서 메뉴 </a:t>
            </a:r>
            <a:r>
              <a:rPr lang="ko-KR" altLang="en-US" dirty="0" err="1" smtClean="0"/>
              <a:t>등록삭제</a:t>
            </a:r>
            <a:r>
              <a:rPr lang="ko-KR" altLang="en-US" dirty="0" smtClean="0"/>
              <a:t> 추가 기능 가능하도록 구현함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5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727" y="0"/>
            <a:ext cx="1163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수정 하고싶은 부분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461665"/>
            <a:ext cx="4848902" cy="1886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256783"/>
            <a:ext cx="4496427" cy="460121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129864" y="872836"/>
            <a:ext cx="1000772" cy="6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808154" y="2784765"/>
            <a:ext cx="1322482" cy="247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0636" y="230832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 누르면 </a:t>
            </a:r>
            <a:r>
              <a:rPr lang="ko-KR" altLang="en-US" dirty="0" err="1" smtClean="0"/>
              <a:t>디폴트메뉴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생성해버리는것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못만들겠음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73091" y="2347878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가게 등록 하고 </a:t>
            </a:r>
            <a:r>
              <a:rPr lang="ko-KR" altLang="en-US" dirty="0" err="1" smtClean="0"/>
              <a:t>저장누르지않고</a:t>
            </a:r>
            <a:r>
              <a:rPr lang="en-US" altLang="ko-KR" dirty="0"/>
              <a:t>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눌러도 저렇게 </a:t>
            </a:r>
            <a:r>
              <a:rPr lang="ko-KR" altLang="en-US" dirty="0" err="1" smtClean="0"/>
              <a:t>빈값으로</a:t>
            </a:r>
            <a:r>
              <a:rPr lang="ko-KR" altLang="en-US" dirty="0" smtClean="0"/>
              <a:t> 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316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0164" y="166254"/>
            <a:ext cx="91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r>
              <a:rPr lang="ko-KR" altLang="en-US" dirty="0" smtClean="0"/>
              <a:t>써서 바로 전 페이지로 이동 </a:t>
            </a:r>
            <a:r>
              <a:rPr lang="ko-KR" altLang="en-US" dirty="0" err="1" smtClean="0"/>
              <a:t>하는거</a:t>
            </a:r>
            <a:r>
              <a:rPr lang="ko-KR" altLang="en-US" dirty="0" smtClean="0"/>
              <a:t> 어떻게 하는지 질문      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 여러 개로 만들어도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2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29" y="232756"/>
            <a:ext cx="645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레스토랑아이디 </a:t>
            </a:r>
            <a:r>
              <a:rPr lang="en-US" altLang="ko-KR" dirty="0" err="1"/>
              <a:t>url</a:t>
            </a:r>
            <a:r>
              <a:rPr lang="ko-KR" altLang="en-US" dirty="0"/>
              <a:t>에서 받아오면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629" y="980902"/>
            <a:ext cx="11587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수정할거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review_detail.html -&gt;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 err="1"/>
              <a:t>question_list</a:t>
            </a:r>
            <a:r>
              <a:rPr lang="en-US" altLang="ko-KR" dirty="0"/>
              <a:t> </a:t>
            </a:r>
            <a:r>
              <a:rPr lang="ko-KR" altLang="en-US" dirty="0"/>
              <a:t>처럼 나오도록 수정하기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리뷰작성할때</a:t>
            </a:r>
            <a:r>
              <a:rPr lang="en-US" altLang="ko-KR" dirty="0"/>
              <a:t>, </a:t>
            </a:r>
            <a:r>
              <a:rPr lang="ko-KR" altLang="en-US" dirty="0"/>
              <a:t>레스토랑아이디랑 </a:t>
            </a:r>
            <a:r>
              <a:rPr lang="ko-KR" altLang="en-US" dirty="0" err="1"/>
              <a:t>멤버아이디</a:t>
            </a:r>
            <a:r>
              <a:rPr lang="ko-KR" altLang="en-US" dirty="0"/>
              <a:t> 받아오도록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로</a:t>
            </a:r>
            <a:r>
              <a:rPr lang="en-US" altLang="ko-KR" dirty="0"/>
              <a:t>? </a:t>
            </a:r>
            <a:r>
              <a:rPr lang="ko-KR" altLang="en-US" dirty="0" err="1"/>
              <a:t>안댈거같은데</a:t>
            </a:r>
            <a:r>
              <a:rPr lang="en-US" altLang="ko-KR" dirty="0"/>
              <a:t>..</a:t>
            </a:r>
            <a:r>
              <a:rPr lang="en-US" altLang="ko-KR" dirty="0" err="1"/>
              <a:t>db</a:t>
            </a:r>
            <a:r>
              <a:rPr lang="ko-KR" altLang="en-US" dirty="0"/>
              <a:t>에서 받아오는게 </a:t>
            </a:r>
            <a:r>
              <a:rPr lang="ko-KR" altLang="en-US" dirty="0" err="1"/>
              <a:t>맞을거같음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Review_creat</a:t>
            </a:r>
            <a:r>
              <a:rPr lang="ko-KR" altLang="en-US" dirty="0"/>
              <a:t>를 하고 등록하기를 누르면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revie</a:t>
            </a:r>
            <a:r>
              <a:rPr lang="ko-KR" altLang="en-US" dirty="0"/>
              <a:t>가 </a:t>
            </a:r>
            <a:r>
              <a:rPr lang="ko-KR" altLang="en-US" dirty="0" err="1"/>
              <a:t>저장되어야함</a:t>
            </a:r>
            <a:r>
              <a:rPr lang="en-US" altLang="ko-KR" dirty="0"/>
              <a:t>. </a:t>
            </a:r>
            <a:r>
              <a:rPr lang="ko-KR" altLang="en-US" dirty="0"/>
              <a:t>근데 리뷰 속성엔 컨텐츠</a:t>
            </a:r>
            <a:r>
              <a:rPr lang="en-US" altLang="ko-KR" dirty="0"/>
              <a:t>, </a:t>
            </a:r>
            <a:r>
              <a:rPr lang="ko-KR" altLang="en-US" dirty="0" err="1"/>
              <a:t>별점만</a:t>
            </a:r>
            <a:r>
              <a:rPr lang="ko-KR" altLang="en-US" dirty="0"/>
              <a:t> 있는게 아니라 사용자</a:t>
            </a:r>
            <a:r>
              <a:rPr lang="en-US" altLang="ko-KR" dirty="0" err="1"/>
              <a:t>pk</a:t>
            </a:r>
            <a:r>
              <a:rPr lang="ko-KR" altLang="en-US" dirty="0"/>
              <a:t>랑</a:t>
            </a:r>
            <a:r>
              <a:rPr lang="en-US" altLang="ko-KR" dirty="0"/>
              <a:t>, </a:t>
            </a:r>
            <a:r>
              <a:rPr lang="ko-KR" altLang="en-US" dirty="0"/>
              <a:t>레스토랑 아이디도 있음</a:t>
            </a:r>
            <a:r>
              <a:rPr lang="en-US" altLang="ko-KR" dirty="0"/>
              <a:t>…………..</a:t>
            </a:r>
            <a:r>
              <a:rPr lang="ko-KR" altLang="en-US" dirty="0"/>
              <a:t>그것도 같이 추가돼서 </a:t>
            </a:r>
            <a:r>
              <a:rPr lang="ko-KR" altLang="en-US" dirty="0" err="1"/>
              <a:t>저장해야하는데</a:t>
            </a:r>
            <a:r>
              <a:rPr lang="ko-KR" altLang="en-US" dirty="0"/>
              <a:t> 그걸 수정하기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6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329644"/>
            <a:ext cx="728764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0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7" y="363802"/>
            <a:ext cx="660174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4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5" y="660106"/>
            <a:ext cx="8590161" cy="41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3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7818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사장값받아와서</a:t>
            </a:r>
            <a:r>
              <a:rPr lang="ko-KR" altLang="en-US" dirty="0" smtClean="0"/>
              <a:t> 해다리스트만 페이징출력하기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앵커이동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364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9" y="365125"/>
            <a:ext cx="1055517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75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5" y="1276729"/>
            <a:ext cx="10165269" cy="150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164" y="2286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ㄹ사진등록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경로찾을수없음에러</a:t>
            </a:r>
            <a:endParaRPr lang="en-US" altLang="ko-KR" dirty="0" smtClean="0"/>
          </a:p>
          <a:p>
            <a:r>
              <a:rPr lang="ko-KR" altLang="en-US" dirty="0" smtClean="0"/>
              <a:t>해결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application.properties</a:t>
            </a:r>
            <a:r>
              <a:rPr lang="ko-KR" altLang="en-US" dirty="0" smtClean="0"/>
              <a:t>에서 경로가 </a:t>
            </a:r>
            <a:r>
              <a:rPr lang="ko-KR" altLang="en-US" dirty="0" err="1" smtClean="0"/>
              <a:t>맞아야함</a:t>
            </a:r>
            <a:r>
              <a:rPr lang="en-US" altLang="ko-KR" dirty="0" smtClean="0"/>
              <a:t>!! </a:t>
            </a:r>
            <a:r>
              <a:rPr lang="ko-KR" altLang="en-US" dirty="0" smtClean="0"/>
              <a:t>나는 이 프로젝트가 </a:t>
            </a:r>
            <a:r>
              <a:rPr lang="ko-KR" altLang="en-US" dirty="0" err="1" smtClean="0"/>
              <a:t>아래경로와</a:t>
            </a:r>
            <a:r>
              <a:rPr lang="ko-KR" altLang="en-US" dirty="0" smtClean="0"/>
              <a:t> 다르게 있어서 </a:t>
            </a:r>
            <a:r>
              <a:rPr lang="ko-KR" altLang="en-US" dirty="0" err="1" smtClean="0"/>
              <a:t>안된거였음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1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365125"/>
            <a:ext cx="6639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56706"/>
            <a:ext cx="6255722" cy="345195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86200" y="685800"/>
            <a:ext cx="3075709" cy="119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2073" y="156706"/>
            <a:ext cx="477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이부분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사진틀 둥글게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다듬기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47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목욜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상의할거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891" y="1690688"/>
            <a:ext cx="107734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사진 </a:t>
            </a:r>
            <a:r>
              <a:rPr lang="ko-KR" altLang="en-US" dirty="0" err="1" smtClean="0"/>
              <a:t>한개만할지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여러개할지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한 개만 한다면 메뉴 </a:t>
            </a:r>
            <a:r>
              <a:rPr lang="ko-KR" altLang="en-US" dirty="0" err="1" smtClean="0"/>
              <a:t>엔티티에서</a:t>
            </a:r>
            <a:r>
              <a:rPr lang="ko-KR" altLang="en-US" dirty="0" smtClean="0"/>
              <a:t> 포토를 리스트로 연결해도 되는지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r>
              <a:rPr lang="ko-KR" altLang="en-US" dirty="0" smtClean="0"/>
              <a:t>앵커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Storedetail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메뉴여러개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처리하기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스크롤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검색해도 </a:t>
            </a:r>
            <a:r>
              <a:rPr lang="ko-KR" altLang="en-US" dirty="0" err="1" smtClean="0"/>
              <a:t>지도나오게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가게중복없애기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27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59" y="340895"/>
            <a:ext cx="5963482" cy="59730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920" y="167140"/>
            <a:ext cx="5866735" cy="9335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3741" y="1337733"/>
            <a:ext cx="6060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위에이렇게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애너테이션</a:t>
            </a:r>
            <a:r>
              <a:rPr lang="ko-KR" altLang="en-US" dirty="0" smtClean="0"/>
              <a:t> 추가했더니 </a:t>
            </a:r>
            <a:r>
              <a:rPr lang="ko-KR" altLang="en-US" dirty="0" err="1" smtClean="0"/>
              <a:t>페이징</a:t>
            </a:r>
            <a:r>
              <a:rPr lang="ko-KR" altLang="en-US" dirty="0" smtClean="0"/>
              <a:t> 잘됨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질문 </a:t>
            </a:r>
            <a:r>
              <a:rPr lang="ko-KR" altLang="en-US" dirty="0" err="1" smtClean="0"/>
              <a:t>애너테이션왜</a:t>
            </a:r>
            <a:r>
              <a:rPr lang="en-US" altLang="ko-KR" dirty="0" smtClean="0"/>
              <a:t>? 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다루는거라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683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36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5" y="214246"/>
            <a:ext cx="8392696" cy="9431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0985" y="1507067"/>
            <a:ext cx="1190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앵커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전페이지</a:t>
            </a:r>
            <a:r>
              <a:rPr lang="ko-KR" altLang="en-US" dirty="0" smtClean="0"/>
              <a:t> 위치 </a:t>
            </a:r>
            <a:r>
              <a:rPr lang="ko-KR" altLang="en-US" dirty="0" err="1" smtClean="0"/>
              <a:t>받아오는게아니라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타임리프로</a:t>
            </a:r>
            <a:r>
              <a:rPr lang="ko-KR" altLang="en-US" dirty="0" smtClean="0"/>
              <a:t> 받아가지고 걸로 </a:t>
            </a:r>
            <a:r>
              <a:rPr lang="ko-KR" altLang="en-US" dirty="0" err="1" smtClean="0"/>
              <a:t>이동시키는거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2" y="2226113"/>
            <a:ext cx="6201640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907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8" y="1003458"/>
            <a:ext cx="7621064" cy="5325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85" y="1003458"/>
            <a:ext cx="4782217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297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7" y="140028"/>
            <a:ext cx="4925112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7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62454" y="212726"/>
            <a:ext cx="7135812" cy="61700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1207 </a:t>
            </a:r>
            <a:r>
              <a:rPr lang="ko-KR" altLang="en-US" dirty="0" smtClean="0"/>
              <a:t>주석처리 지우고 </a:t>
            </a:r>
            <a:r>
              <a:rPr lang="ko-KR" altLang="en-US" dirty="0" err="1" smtClean="0"/>
              <a:t>킵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8" y="998361"/>
            <a:ext cx="4429743" cy="25244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2" y="2494941"/>
            <a:ext cx="7430537" cy="4363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77200" y="212726"/>
            <a:ext cx="3522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뭐 </a:t>
            </a:r>
            <a:r>
              <a:rPr lang="ko-KR" altLang="en-US" dirty="0" err="1" smtClean="0"/>
              <a:t>메뉴추가기능할때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한페이지에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넣을라고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욕심부리던거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Process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이전동작</a:t>
            </a:r>
            <a:r>
              <a:rPr lang="ko-KR" altLang="en-US" dirty="0" smtClean="0"/>
              <a:t> 받아오고 어쩌고</a:t>
            </a:r>
            <a:r>
              <a:rPr lang="en-US" altLang="ko-KR" dirty="0" smtClean="0"/>
              <a:t>,.</a:t>
            </a:r>
            <a:r>
              <a:rPr lang="ko-KR" altLang="en-US" dirty="0" err="1" smtClean="0"/>
              <a:t>한거</a:t>
            </a:r>
            <a:r>
              <a:rPr lang="en-US" altLang="ko-KR" dirty="0" smtClean="0"/>
              <a:t>.,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3295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25" y="692576"/>
            <a:ext cx="9334438" cy="21183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4" y="2397889"/>
            <a:ext cx="1128870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1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4" y="120068"/>
            <a:ext cx="6399780" cy="65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91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38667"/>
            <a:ext cx="10583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랑 </a:t>
            </a:r>
            <a:r>
              <a:rPr lang="ko-KR" altLang="en-US" dirty="0" err="1" smtClean="0"/>
              <a:t>파일이랑</a:t>
            </a:r>
            <a:r>
              <a:rPr lang="ko-KR" altLang="en-US" dirty="0" smtClean="0"/>
              <a:t> 다름</a:t>
            </a:r>
            <a:endParaRPr lang="en-US" altLang="ko-KR" dirty="0" smtClean="0"/>
          </a:p>
          <a:p>
            <a:r>
              <a:rPr lang="ko-KR" altLang="en-US" dirty="0" err="1" smtClean="0"/>
              <a:t>컴터에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저장된게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디비저장된건줄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알앗는데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별개래</a:t>
            </a:r>
            <a:endParaRPr lang="en-US" altLang="ko-KR" dirty="0" smtClean="0"/>
          </a:p>
          <a:p>
            <a:r>
              <a:rPr lang="ko-KR" altLang="en-US" dirty="0" smtClean="0"/>
              <a:t>둘다 윈도우시스템</a:t>
            </a:r>
            <a:r>
              <a:rPr lang="en-US" altLang="ko-KR" dirty="0" smtClean="0"/>
              <a:t>?</a:t>
            </a:r>
            <a:r>
              <a:rPr lang="ko-KR" altLang="en-US" dirty="0" smtClean="0"/>
              <a:t>의 다른 프로그램 </a:t>
            </a:r>
            <a:r>
              <a:rPr lang="ko-KR" altLang="en-US" dirty="0" err="1" smtClean="0"/>
              <a:t>이라고함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그래서 </a:t>
            </a:r>
            <a:r>
              <a:rPr lang="ko-KR" altLang="en-US" dirty="0" err="1" smtClean="0"/>
              <a:t>다루는방법이</a:t>
            </a:r>
            <a:r>
              <a:rPr lang="ko-KR" altLang="en-US" dirty="0" smtClean="0"/>
              <a:t> 별개라고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1650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8" y="0"/>
            <a:ext cx="5727649" cy="60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991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7866" y="2929467"/>
            <a:ext cx="8094134" cy="320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2399" y="202237"/>
            <a:ext cx="14145087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html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:decorate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="~{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xmlns: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="http://www.w3.org/1999/xhtml"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xmlns: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="http://www.w3.org/1999/xhtml"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layout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:fragment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content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container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:object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method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post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d-flex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align-items-center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p-2"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="height:5%; padding:10px;margin: 20px 10px 0 10px;"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&lt;h4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fw-bold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="flex:6;margin: 0 10px 0 10px;"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메뉴 등록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&lt;/h4&gt;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submit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btn-sm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btn-dark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저장하기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clone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();"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="추가"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="height:70%"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box-shadow:0px 0px 10px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(0,0,0,0.2);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border-radius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10px;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10px; margin-bottom:20px;"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CSRF 토큰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hidden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csrf.parameterName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:value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="${_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csrf.token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input-area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이`름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입력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menu-item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="mb-3"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메뉴명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[0].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="메뉴"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th:field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="*{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form-control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="이름"&gt;&lt;/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내용 입력 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="mb-3"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가격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label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menuFormList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[0].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placeholder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="가격"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th:field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="*{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}"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form-control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rows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="15"&gt;&lt;/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textarea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&lt;!--사진 첨부--&gt;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="width:40%;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background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white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; box-shadow:0px 0px 10px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rgba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(0,0,0,0.2);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border-radius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: 10px;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: 10px; 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type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fileList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multiple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id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imagePreview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="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deleteSelectedFile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()"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삭제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button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    &lt;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div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&lt;/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form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&gt;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27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86971" y="936341"/>
            <a:ext cx="27106481" cy="41088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&lt;script&gt;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let idx = 1;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function clone(){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let inputArea = document.getElementById('input-area');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let menuItem = document.querySelector('.menu-item');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const newNode = menuItem.cloneNode(true);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 = newNode.querySelector('#menuName');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 = newNode.querySelector('#price');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menuName.value = "";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price.value = "";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menuName.setAttribute("name", "menuFormList[" + idx + "].menuName");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price.setAttribute("name", "menuFormList[" + idx + "].price");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console.log(menuName);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console.log(price);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inputArea.appendChild(newNode);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idx++;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&lt;/script&gt;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&lt;/div&gt;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&lt;/html&gt;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D5B77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970" y="5747657"/>
            <a:ext cx="756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menu._form.html -&gt;</a:t>
            </a:r>
            <a:r>
              <a:rPr lang="ko-KR" altLang="en-US" dirty="0" smtClean="0"/>
              <a:t>쌤이 </a:t>
            </a:r>
            <a:r>
              <a:rPr lang="ko-KR" altLang="en-US" dirty="0" err="1" smtClean="0"/>
              <a:t>코드짜주신거</a:t>
            </a:r>
            <a:r>
              <a:rPr lang="ko-KR" altLang="en-US" dirty="0" smtClean="0"/>
              <a:t> 아까워서 남겨둠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0439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80465" y="1138422"/>
            <a:ext cx="4164996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err="1"/>
              <a:t>Optinal</a:t>
            </a:r>
            <a:r>
              <a:rPr lang="ko-KR" altLang="en-US" sz="1400" dirty="0"/>
              <a:t>로 값이 없는 속성이 있어도 일단 </a:t>
            </a:r>
            <a:r>
              <a:rPr lang="ko-KR" altLang="en-US" sz="1400" dirty="0" err="1"/>
              <a:t>객체생성은</a:t>
            </a:r>
            <a:r>
              <a:rPr lang="ko-KR" altLang="en-US" sz="1400" dirty="0"/>
              <a:t> 가능하도록 하려 했음 </a:t>
            </a:r>
            <a:r>
              <a:rPr lang="en-US" altLang="ko-KR" sz="1400" dirty="0"/>
              <a:t>-&gt; but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연관된 </a:t>
            </a:r>
            <a:r>
              <a:rPr lang="ko-KR" altLang="en-US" sz="1400" dirty="0" err="1"/>
              <a:t>엔터티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들이라서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repository.save</a:t>
            </a:r>
            <a:r>
              <a:rPr lang="ko-KR" altLang="en-US" sz="1400" dirty="0"/>
              <a:t>를 해줬어야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이렇게 각각 추가했더니 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15"/>
            <a:ext cx="7545269" cy="22566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0" y="3657600"/>
            <a:ext cx="7523478" cy="2886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45" y="1955406"/>
            <a:ext cx="3200847" cy="276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65" y="2403245"/>
            <a:ext cx="370574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34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423333"/>
            <a:ext cx="980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페이징처리</a:t>
            </a:r>
            <a:r>
              <a:rPr lang="ko-KR" altLang="en-US" dirty="0" smtClean="0"/>
              <a:t> 버그수정하기</a:t>
            </a:r>
            <a:endParaRPr lang="en-US" altLang="ko-KR" dirty="0" smtClean="0"/>
          </a:p>
          <a:p>
            <a:r>
              <a:rPr lang="ko-KR" altLang="en-US" dirty="0" err="1" smtClean="0"/>
              <a:t>메뉴검색시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가게중복</a:t>
            </a:r>
            <a:r>
              <a:rPr lang="ko-KR" altLang="en-US" dirty="0" smtClean="0"/>
              <a:t> 없애기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컨트롤러에 추가한 코드 말고 레파지토리에서 </a:t>
            </a:r>
            <a:r>
              <a:rPr lang="en-US" altLang="ko-KR" dirty="0" smtClean="0"/>
              <a:t>distinct</a:t>
            </a:r>
            <a:r>
              <a:rPr lang="ko-KR" altLang="en-US" dirty="0" smtClean="0"/>
              <a:t>로 해보기</a:t>
            </a:r>
            <a:endParaRPr lang="en-US" altLang="ko-KR" dirty="0" smtClean="0"/>
          </a:p>
          <a:p>
            <a:r>
              <a:rPr lang="ko-KR" altLang="en-US" dirty="0" smtClean="0"/>
              <a:t>사진 하나만 </a:t>
            </a:r>
            <a:r>
              <a:rPr lang="ko-KR" altLang="en-US" dirty="0" err="1" smtClean="0"/>
              <a:t>하래또</a:t>
            </a:r>
            <a:r>
              <a:rPr lang="ko-KR" altLang="en-US" dirty="0" smtClean="0"/>
              <a:t> 메뉴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42260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3860800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3AE6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@PostMapping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"/update"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public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String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56A8F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update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(Integer menuid, String menuName, String pricestring, MultipartFile file)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throws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Exception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Menu menu 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.findMenu(menuid);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(menuName ==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menuName.isEmpty())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menu.setMenuName(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"--MENU--"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menu.setMenuName(menuName);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(pricestring ==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|| pricestring.isEmpty())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menu.setPrice(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2AACB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menu.setPrice(Integer.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valueOf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(pricestring));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boolean filesSelected = fileList.stream().anyMatch(file -&gt; !file.isEmpty());    // false -&gt; true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if (!filesSelected) {   //false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    photoService.savedefaultImgsForMenu(menu, fileList);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} else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    photoService.saveImgsForMenu(menu, fileList);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menuService.setMenu(menu);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       return "redirect:/store/menuList/" + menu.getStore().getId();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if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(file !=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null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&amp;&amp; !file.isEmpty()) 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파일이 선택된 경우에만 파일 저장 로직을 실행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.deleteMenuImage(menu);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.saveImgsForMenu(menu, Collections.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singletonList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(file));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else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{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// 파일이 선택되지 않은 경우 기본 이미지 저장 로직 실행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photoService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.savedefaultImgsForMenu(menu, Collections.</a:t>
            </a:r>
            <a:r>
              <a:rPr kumimoji="0" lang="ko-KR" altLang="ko-KR" sz="900" b="0" i="1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emptyList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77DBB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menuService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.setMenu(menu);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CF8E6D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6AAB73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"redirect:/store/menuList/" </a:t>
            </a: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+ menu.getStore().getId();</a:t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/>
            </a:r>
            <a:b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900" b="0" i="0" u="none" strike="noStrike" cap="none" normalizeH="0" baseline="0" smtClean="0">
                <a:ln>
                  <a:noFill/>
                </a:ln>
                <a:solidFill>
                  <a:srgbClr val="BCBEC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}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01467" y="254000"/>
            <a:ext cx="36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여러장</a:t>
            </a:r>
            <a:r>
              <a:rPr lang="ko-KR" altLang="en-US" dirty="0" smtClean="0"/>
              <a:t> 받는 메서드</a:t>
            </a:r>
            <a:r>
              <a:rPr lang="en-US" altLang="ko-KR" dirty="0" smtClean="0"/>
              <a:t>,. </a:t>
            </a:r>
            <a:r>
              <a:rPr lang="ko-KR" altLang="en-US" dirty="0" err="1" smtClean="0"/>
              <a:t>한장으로</a:t>
            </a:r>
            <a:r>
              <a:rPr lang="ko-KR" altLang="en-US" dirty="0" smtClean="0"/>
              <a:t> 바꿔서 아까워서 </a:t>
            </a:r>
            <a:r>
              <a:rPr lang="ko-KR" altLang="en-US" dirty="0" err="1" smtClean="0"/>
              <a:t>첨부해놈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270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81" y="181698"/>
            <a:ext cx="7563906" cy="480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9467" y="558800"/>
            <a:ext cx="355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여기서 </a:t>
            </a:r>
            <a:r>
              <a:rPr lang="ko-KR" altLang="en-US" dirty="0" err="1" smtClean="0"/>
              <a:t>어케하느닞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메뉴검색</a:t>
            </a:r>
            <a:r>
              <a:rPr lang="ko-KR" altLang="en-US" dirty="0" smtClean="0"/>
              <a:t> 가게 </a:t>
            </a:r>
            <a:r>
              <a:rPr lang="ko-KR" altLang="en-US" dirty="0" err="1" smtClean="0"/>
              <a:t>중복제거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공부하기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6231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061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53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6503</TotalTime>
  <Words>1727</Words>
  <Application>Microsoft Office PowerPoint</Application>
  <PresentationFormat>와이드스크린</PresentationFormat>
  <Paragraphs>295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99" baseType="lpstr">
      <vt:lpstr>D2Coding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review_detail.html -&gt; 스프링부트 question_list 처럼 나오도록 수정하기</vt:lpstr>
      <vt:lpstr>review_detail.html -&gt; 스프링부트 question_list 처럼 나오도록 수정하기</vt:lpstr>
      <vt:lpstr>PowerPoint 프레젠테이션</vt:lpstr>
      <vt:lpstr>review_detail.html -&gt; 스프링부트 question_list 처럼 나오도록 수정하기</vt:lpstr>
      <vt:lpstr>1120 _ 5일 진행상황</vt:lpstr>
      <vt:lpstr>1. review/detail 페이지 사용자등록별점대로 표시되게  </vt:lpstr>
      <vt:lpstr>PowerPoint 프레젠테이션</vt:lpstr>
      <vt:lpstr>  </vt:lpstr>
      <vt:lpstr> 1. store/owner/list</vt:lpstr>
      <vt:lpstr> 1. store/create</vt:lpstr>
      <vt:lpstr> 1. store/create</vt:lpstr>
      <vt:lpstr> 1. store/create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</vt:lpstr>
      <vt:lpstr>PowerPoint 프레젠테이션</vt:lpstr>
      <vt:lpstr>1127황선영</vt:lpstr>
      <vt:lpstr>PowerPoint 프레젠테이션</vt:lpstr>
      <vt:lpstr>PowerPoint 프레젠테이션</vt:lpstr>
      <vt:lpstr>PowerPoint 프레젠테이션</vt:lpstr>
      <vt:lpstr>1128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목욜 상의할거</vt:lpstr>
      <vt:lpstr>PowerPoint 프레젠테이션</vt:lpstr>
      <vt:lpstr>PowerPoint 프레젠테이션</vt:lpstr>
      <vt:lpstr>1207 주석처리 지우고 킵</vt:lpstr>
      <vt:lpstr>PowerPoint 프레젠테이션</vt:lpstr>
      <vt:lpstr>1207 주석처리 지우고 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146</cp:revision>
  <dcterms:created xsi:type="dcterms:W3CDTF">2023-11-16T05:32:41Z</dcterms:created>
  <dcterms:modified xsi:type="dcterms:W3CDTF">2023-12-12T08:48:11Z</dcterms:modified>
</cp:coreProperties>
</file>